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5" r:id="rId3"/>
    <p:sldId id="293" r:id="rId4"/>
    <p:sldId id="291" r:id="rId5"/>
    <p:sldId id="292" r:id="rId6"/>
    <p:sldId id="294" r:id="rId7"/>
    <p:sldId id="299" r:id="rId8"/>
    <p:sldId id="296" r:id="rId9"/>
    <p:sldId id="295" r:id="rId10"/>
    <p:sldId id="268" r:id="rId11"/>
    <p:sldId id="298" r:id="rId12"/>
    <p:sldId id="266" r:id="rId13"/>
    <p:sldId id="289" r:id="rId1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053E44-A228-4BC6-8D61-203EFDBE8A94}" v="1663" dt="2025-01-10T11:46:25.157"/>
    <p1510:client id="{AF1C02FB-5478-4D61-A631-C39101A7FDA6}" v="2" dt="2025-01-10T02:20:42.3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Estilo com Tema 2 - Ênfas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Ênfas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63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lita Regina Pereira" userId="47689c62-2583-4637-a3ac-1f7c8057c24b" providerId="ADAL" clId="{AF1C02FB-5478-4D61-A631-C39101A7FDA6}"/>
    <pc:docChg chg="modSld">
      <pc:chgData name="Talita Regina Pereira" userId="47689c62-2583-4637-a3ac-1f7c8057c24b" providerId="ADAL" clId="{AF1C02FB-5478-4D61-A631-C39101A7FDA6}" dt="2025-01-10T02:20:42.324" v="1" actId="27918"/>
      <pc:docMkLst>
        <pc:docMk/>
      </pc:docMkLst>
      <pc:sldChg chg="mod">
        <pc:chgData name="Talita Regina Pereira" userId="47689c62-2583-4637-a3ac-1f7c8057c24b" providerId="ADAL" clId="{AF1C02FB-5478-4D61-A631-C39101A7FDA6}" dt="2025-01-10T02:20:42.324" v="1" actId="27918"/>
        <pc:sldMkLst>
          <pc:docMk/>
          <pc:sldMk cId="1893536763" sldId="295"/>
        </pc:sldMkLst>
      </pc:sldChg>
    </pc:docChg>
  </pc:docChgLst>
  <pc:docChgLst>
    <pc:chgData name="Talita Regina Pereira" userId="47689c62-2583-4637-a3ac-1f7c8057c24b" providerId="ADAL" clId="{94053E44-A228-4BC6-8D61-203EFDBE8A94}"/>
    <pc:docChg chg="undo custSel addSld delSld modSld sldOrd">
      <pc:chgData name="Talita Regina Pereira" userId="47689c62-2583-4637-a3ac-1f7c8057c24b" providerId="ADAL" clId="{94053E44-A228-4BC6-8D61-203EFDBE8A94}" dt="2025-01-10T11:46:25.157" v="1668" actId="20577"/>
      <pc:docMkLst>
        <pc:docMk/>
      </pc:docMkLst>
      <pc:sldChg chg="modSp mod modAnim">
        <pc:chgData name="Talita Regina Pereira" userId="47689c62-2583-4637-a3ac-1f7c8057c24b" providerId="ADAL" clId="{94053E44-A228-4BC6-8D61-203EFDBE8A94}" dt="2025-01-10T11:12:25.394" v="1575" actId="20577"/>
        <pc:sldMkLst>
          <pc:docMk/>
          <pc:sldMk cId="972662145" sldId="258"/>
        </pc:sldMkLst>
        <pc:spChg chg="mod">
          <ac:chgData name="Talita Regina Pereira" userId="47689c62-2583-4637-a3ac-1f7c8057c24b" providerId="ADAL" clId="{94053E44-A228-4BC6-8D61-203EFDBE8A94}" dt="2025-01-10T11:12:23.618" v="1574" actId="20577"/>
          <ac:spMkLst>
            <pc:docMk/>
            <pc:sldMk cId="972662145" sldId="258"/>
            <ac:spMk id="10" creationId="{5C7631A0-E2A5-4616-A8B1-670488B3BD74}"/>
          </ac:spMkLst>
        </pc:spChg>
        <pc:spChg chg="mod">
          <ac:chgData name="Talita Regina Pereira" userId="47689c62-2583-4637-a3ac-1f7c8057c24b" providerId="ADAL" clId="{94053E44-A228-4BC6-8D61-203EFDBE8A94}" dt="2025-01-10T01:50:10.945" v="68" actId="20577"/>
          <ac:spMkLst>
            <pc:docMk/>
            <pc:sldMk cId="972662145" sldId="258"/>
            <ac:spMk id="13" creationId="{B433943F-A52B-4880-8149-1BA279BBEF18}"/>
          </ac:spMkLst>
        </pc:spChg>
        <pc:spChg chg="mod">
          <ac:chgData name="Talita Regina Pereira" userId="47689c62-2583-4637-a3ac-1f7c8057c24b" providerId="ADAL" clId="{94053E44-A228-4BC6-8D61-203EFDBE8A94}" dt="2025-01-10T01:49:37.098" v="59" actId="20577"/>
          <ac:spMkLst>
            <pc:docMk/>
            <pc:sldMk cId="972662145" sldId="258"/>
            <ac:spMk id="27" creationId="{AB7B3EC7-415D-4F6E-85C8-E4C52C682A81}"/>
          </ac:spMkLst>
        </pc:spChg>
      </pc:sldChg>
      <pc:sldChg chg="del">
        <pc:chgData name="Talita Regina Pereira" userId="47689c62-2583-4637-a3ac-1f7c8057c24b" providerId="ADAL" clId="{94053E44-A228-4BC6-8D61-203EFDBE8A94}" dt="2025-01-10T01:48:20.274" v="0" actId="2696"/>
        <pc:sldMkLst>
          <pc:docMk/>
          <pc:sldMk cId="3601560498" sldId="259"/>
        </pc:sldMkLst>
      </pc:sldChg>
      <pc:sldChg chg="del ord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3999764529" sldId="262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374583799" sldId="263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974803009" sldId="264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930998932" sldId="265"/>
        </pc:sldMkLst>
      </pc:sldChg>
      <pc:sldChg chg="delSp modSp mod ord delAnim modAnim">
        <pc:chgData name="Talita Regina Pereira" userId="47689c62-2583-4637-a3ac-1f7c8057c24b" providerId="ADAL" clId="{94053E44-A228-4BC6-8D61-203EFDBE8A94}" dt="2025-01-10T05:46:12.354" v="1216" actId="20577"/>
        <pc:sldMkLst>
          <pc:docMk/>
          <pc:sldMk cId="2930226315" sldId="266"/>
        </pc:sldMkLst>
        <pc:spChg chg="mod">
          <ac:chgData name="Talita Regina Pereira" userId="47689c62-2583-4637-a3ac-1f7c8057c24b" providerId="ADAL" clId="{94053E44-A228-4BC6-8D61-203EFDBE8A94}" dt="2025-01-10T05:46:12.354" v="1216" actId="20577"/>
          <ac:spMkLst>
            <pc:docMk/>
            <pc:sldMk cId="2930226315" sldId="266"/>
            <ac:spMk id="6" creationId="{FEF952B8-368D-4F45-A707-79E541F678F1}"/>
          </ac:spMkLst>
        </pc:spChg>
        <pc:spChg chg="del">
          <ac:chgData name="Talita Regina Pereira" userId="47689c62-2583-4637-a3ac-1f7c8057c24b" providerId="ADAL" clId="{94053E44-A228-4BC6-8D61-203EFDBE8A94}" dt="2025-01-10T05:29:06.768" v="731" actId="478"/>
          <ac:spMkLst>
            <pc:docMk/>
            <pc:sldMk cId="2930226315" sldId="266"/>
            <ac:spMk id="7" creationId="{9F5526DE-DBF2-46D4-A760-4818538B2226}"/>
          </ac:spMkLst>
        </pc:spChg>
        <pc:spChg chg="mod">
          <ac:chgData name="Talita Regina Pereira" userId="47689c62-2583-4637-a3ac-1f7c8057c24b" providerId="ADAL" clId="{94053E44-A228-4BC6-8D61-203EFDBE8A94}" dt="2025-01-10T05:40:41.899" v="945" actId="20577"/>
          <ac:spMkLst>
            <pc:docMk/>
            <pc:sldMk cId="2930226315" sldId="266"/>
            <ac:spMk id="27" creationId="{AB7B3EC7-415D-4F6E-85C8-E4C52C682A81}"/>
          </ac:spMkLst>
        </pc:spChg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318208251" sldId="267"/>
        </pc:sldMkLst>
      </pc:sldChg>
      <pc:sldChg chg="delSp modSp mod ord delAnim modAnim">
        <pc:chgData name="Talita Regina Pereira" userId="47689c62-2583-4637-a3ac-1f7c8057c24b" providerId="ADAL" clId="{94053E44-A228-4BC6-8D61-203EFDBE8A94}" dt="2025-01-10T05:21:23.681" v="720" actId="20577"/>
        <pc:sldMkLst>
          <pc:docMk/>
          <pc:sldMk cId="1408632648" sldId="268"/>
        </pc:sldMkLst>
        <pc:spChg chg="del">
          <ac:chgData name="Talita Regina Pereira" userId="47689c62-2583-4637-a3ac-1f7c8057c24b" providerId="ADAL" clId="{94053E44-A228-4BC6-8D61-203EFDBE8A94}" dt="2025-01-10T05:13:39.181" v="622" actId="478"/>
          <ac:spMkLst>
            <pc:docMk/>
            <pc:sldMk cId="1408632648" sldId="268"/>
            <ac:spMk id="5" creationId="{9AD41BD1-1F28-46F3-AF86-39B11A1440D6}"/>
          </ac:spMkLst>
        </pc:spChg>
        <pc:spChg chg="mod">
          <ac:chgData name="Talita Regina Pereira" userId="47689c62-2583-4637-a3ac-1f7c8057c24b" providerId="ADAL" clId="{94053E44-A228-4BC6-8D61-203EFDBE8A94}" dt="2025-01-10T05:21:23.681" v="720" actId="20577"/>
          <ac:spMkLst>
            <pc:docMk/>
            <pc:sldMk cId="1408632648" sldId="268"/>
            <ac:spMk id="6" creationId="{FEF952B8-368D-4F45-A707-79E541F678F1}"/>
          </ac:spMkLst>
        </pc:spChg>
        <pc:spChg chg="del">
          <ac:chgData name="Talita Regina Pereira" userId="47689c62-2583-4637-a3ac-1f7c8057c24b" providerId="ADAL" clId="{94053E44-A228-4BC6-8D61-203EFDBE8A94}" dt="2025-01-10T05:19:31.817" v="688" actId="478"/>
          <ac:spMkLst>
            <pc:docMk/>
            <pc:sldMk cId="1408632648" sldId="268"/>
            <ac:spMk id="7" creationId="{98CB9107-8B17-4AD5-8E81-5D3D9E6C4A8D}"/>
          </ac:spMkLst>
        </pc:spChg>
        <pc:spChg chg="mod">
          <ac:chgData name="Talita Regina Pereira" userId="47689c62-2583-4637-a3ac-1f7c8057c24b" providerId="ADAL" clId="{94053E44-A228-4BC6-8D61-203EFDBE8A94}" dt="2025-01-10T05:17:39.927" v="687" actId="20577"/>
          <ac:spMkLst>
            <pc:docMk/>
            <pc:sldMk cId="1408632648" sldId="268"/>
            <ac:spMk id="27" creationId="{AB7B3EC7-415D-4F6E-85C8-E4C52C682A81}"/>
          </ac:spMkLst>
        </pc:spChg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217758915" sldId="269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507815725" sldId="270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943629595" sldId="271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914518955" sldId="272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267189094" sldId="273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851298938" sldId="274"/>
        </pc:sldMkLst>
      </pc:sldChg>
      <pc:sldChg chg="modSp mod ord">
        <pc:chgData name="Talita Regina Pereira" userId="47689c62-2583-4637-a3ac-1f7c8057c24b" providerId="ADAL" clId="{94053E44-A228-4BC6-8D61-203EFDBE8A94}" dt="2025-01-10T04:57:35.282" v="596" actId="20577"/>
        <pc:sldMkLst>
          <pc:docMk/>
          <pc:sldMk cId="550548884" sldId="275"/>
        </pc:sldMkLst>
        <pc:spChg chg="mod">
          <ac:chgData name="Talita Regina Pereira" userId="47689c62-2583-4637-a3ac-1f7c8057c24b" providerId="ADAL" clId="{94053E44-A228-4BC6-8D61-203EFDBE8A94}" dt="2025-01-10T01:51:03.521" v="69" actId="20577"/>
          <ac:spMkLst>
            <pc:docMk/>
            <pc:sldMk cId="550548884" sldId="275"/>
            <ac:spMk id="69" creationId="{BE670B67-6DF2-43E2-BD1B-60F1A246087A}"/>
          </ac:spMkLst>
        </pc:spChg>
        <pc:spChg chg="mod">
          <ac:chgData name="Talita Regina Pereira" userId="47689c62-2583-4637-a3ac-1f7c8057c24b" providerId="ADAL" clId="{94053E44-A228-4BC6-8D61-203EFDBE8A94}" dt="2025-01-10T03:46:54.244" v="559" actId="20577"/>
          <ac:spMkLst>
            <pc:docMk/>
            <pc:sldMk cId="550548884" sldId="275"/>
            <ac:spMk id="70" creationId="{69DB3151-33A0-4C02-AFB4-CC7BAEB83F6A}"/>
          </ac:spMkLst>
        </pc:spChg>
        <pc:spChg chg="mod">
          <ac:chgData name="Talita Regina Pereira" userId="47689c62-2583-4637-a3ac-1f7c8057c24b" providerId="ADAL" clId="{94053E44-A228-4BC6-8D61-203EFDBE8A94}" dt="2025-01-10T04:57:35.282" v="596" actId="20577"/>
          <ac:spMkLst>
            <pc:docMk/>
            <pc:sldMk cId="550548884" sldId="275"/>
            <ac:spMk id="72" creationId="{26A4980A-4DF0-466F-9C60-C0EB46D0B6AA}"/>
          </ac:spMkLst>
        </pc:spChg>
        <pc:spChg chg="mod">
          <ac:chgData name="Talita Regina Pereira" userId="47689c62-2583-4637-a3ac-1f7c8057c24b" providerId="ADAL" clId="{94053E44-A228-4BC6-8D61-203EFDBE8A94}" dt="2025-01-10T01:56:58.001" v="229" actId="20577"/>
          <ac:spMkLst>
            <pc:docMk/>
            <pc:sldMk cId="550548884" sldId="275"/>
            <ac:spMk id="73" creationId="{CAB1FA77-FFB2-42C7-B216-5F194862C01B}"/>
          </ac:spMkLst>
        </pc:spChg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562487564" sldId="276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3229344141" sldId="277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185303159" sldId="278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53538555" sldId="279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569181984" sldId="280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833360330" sldId="281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3767612472" sldId="282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370500227" sldId="283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1866982819" sldId="284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618377778" sldId="285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4279636373" sldId="286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3682514556" sldId="287"/>
        </pc:sldMkLst>
      </pc:sldChg>
      <pc:sldChg chg="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2405439572" sldId="288"/>
        </pc:sldMkLst>
      </pc:sldChg>
      <pc:sldChg chg="modSp ord">
        <pc:chgData name="Talita Regina Pereira" userId="47689c62-2583-4637-a3ac-1f7c8057c24b" providerId="ADAL" clId="{94053E44-A228-4BC6-8D61-203EFDBE8A94}" dt="2025-01-10T05:53:48.538" v="1557" actId="20577"/>
        <pc:sldMkLst>
          <pc:docMk/>
          <pc:sldMk cId="1530639248" sldId="289"/>
        </pc:sldMkLst>
        <pc:spChg chg="mod">
          <ac:chgData name="Talita Regina Pereira" userId="47689c62-2583-4637-a3ac-1f7c8057c24b" providerId="ADAL" clId="{94053E44-A228-4BC6-8D61-203EFDBE8A94}" dt="2025-01-10T05:53:48.538" v="1557" actId="20577"/>
          <ac:spMkLst>
            <pc:docMk/>
            <pc:sldMk cId="1530639248" sldId="289"/>
            <ac:spMk id="7" creationId="{EB85A806-980A-4BA1-B3B7-CAE291E8F0E1}"/>
          </ac:spMkLst>
        </pc:spChg>
      </pc:sldChg>
      <pc:sldChg chg="del ord">
        <pc:chgData name="Talita Regina Pereira" userId="47689c62-2583-4637-a3ac-1f7c8057c24b" providerId="ADAL" clId="{94053E44-A228-4BC6-8D61-203EFDBE8A94}" dt="2025-01-10T05:37:24.650" v="903" actId="47"/>
        <pc:sldMkLst>
          <pc:docMk/>
          <pc:sldMk cId="3196188706" sldId="290"/>
        </pc:sldMkLst>
      </pc:sldChg>
      <pc:sldChg chg="modSp mod ord">
        <pc:chgData name="Talita Regina Pereira" userId="47689c62-2583-4637-a3ac-1f7c8057c24b" providerId="ADAL" clId="{94053E44-A228-4BC6-8D61-203EFDBE8A94}" dt="2025-01-10T05:00:26.954" v="598"/>
        <pc:sldMkLst>
          <pc:docMk/>
          <pc:sldMk cId="3708848871" sldId="291"/>
        </pc:sldMkLst>
        <pc:graphicFrameChg chg="mod modGraphic">
          <ac:chgData name="Talita Regina Pereira" userId="47689c62-2583-4637-a3ac-1f7c8057c24b" providerId="ADAL" clId="{94053E44-A228-4BC6-8D61-203EFDBE8A94}" dt="2025-01-10T02:12:23.200" v="320" actId="20577"/>
          <ac:graphicFrameMkLst>
            <pc:docMk/>
            <pc:sldMk cId="3708848871" sldId="291"/>
            <ac:graphicFrameMk id="7" creationId="{E7254945-D896-5D63-21DC-B14CE8B4EF20}"/>
          </ac:graphicFrameMkLst>
        </pc:graphicFrameChg>
        <pc:graphicFrameChg chg="modGraphic">
          <ac:chgData name="Talita Regina Pereira" userId="47689c62-2583-4637-a3ac-1f7c8057c24b" providerId="ADAL" clId="{94053E44-A228-4BC6-8D61-203EFDBE8A94}" dt="2025-01-10T02:14:02.993" v="356" actId="14734"/>
          <ac:graphicFrameMkLst>
            <pc:docMk/>
            <pc:sldMk cId="3708848871" sldId="291"/>
            <ac:graphicFrameMk id="10" creationId="{56F8AF90-5A9D-7374-1D47-D34C456DEABB}"/>
          </ac:graphicFrameMkLst>
        </pc:graphicFrameChg>
      </pc:sldChg>
      <pc:sldChg chg="addSp delSp modSp mod ord modAnim">
        <pc:chgData name="Talita Regina Pereira" userId="47689c62-2583-4637-a3ac-1f7c8057c24b" providerId="ADAL" clId="{94053E44-A228-4BC6-8D61-203EFDBE8A94}" dt="2025-01-10T11:46:25.157" v="1668" actId="20577"/>
        <pc:sldMkLst>
          <pc:docMk/>
          <pc:sldMk cId="3834986931" sldId="292"/>
        </pc:sldMkLst>
        <pc:spChg chg="add mod">
          <ac:chgData name="Talita Regina Pereira" userId="47689c62-2583-4637-a3ac-1f7c8057c24b" providerId="ADAL" clId="{94053E44-A228-4BC6-8D61-203EFDBE8A94}" dt="2025-01-10T11:44:50.943" v="1645" actId="1076"/>
          <ac:spMkLst>
            <pc:docMk/>
            <pc:sldMk cId="3834986931" sldId="292"/>
            <ac:spMk id="3" creationId="{20A40898-0420-BC0C-3606-78CC8303F353}"/>
          </ac:spMkLst>
        </pc:spChg>
        <pc:spChg chg="mod">
          <ac:chgData name="Talita Regina Pereira" userId="47689c62-2583-4637-a3ac-1f7c8057c24b" providerId="ADAL" clId="{94053E44-A228-4BC6-8D61-203EFDBE8A94}" dt="2025-01-10T11:46:25.157" v="1668" actId="20577"/>
          <ac:spMkLst>
            <pc:docMk/>
            <pc:sldMk cId="3834986931" sldId="292"/>
            <ac:spMk id="27" creationId="{0B825916-3AF5-3B0C-5319-CCF78788FD0F}"/>
          </ac:spMkLst>
        </pc:spChg>
        <pc:graphicFrameChg chg="del">
          <ac:chgData name="Talita Regina Pereira" userId="47689c62-2583-4637-a3ac-1f7c8057c24b" providerId="ADAL" clId="{94053E44-A228-4BC6-8D61-203EFDBE8A94}" dt="2025-01-10T05:37:00.513" v="900" actId="478"/>
          <ac:graphicFrameMkLst>
            <pc:docMk/>
            <pc:sldMk cId="3834986931" sldId="292"/>
            <ac:graphicFrameMk id="4" creationId="{B41F42C5-AC4E-E869-3F9A-EC0ACA69BECF}"/>
          </ac:graphicFrameMkLst>
        </pc:graphicFrameChg>
        <pc:graphicFrameChg chg="add mod">
          <ac:chgData name="Talita Regina Pereira" userId="47689c62-2583-4637-a3ac-1f7c8057c24b" providerId="ADAL" clId="{94053E44-A228-4BC6-8D61-203EFDBE8A94}" dt="2025-01-10T11:44:22.556" v="1638"/>
          <ac:graphicFrameMkLst>
            <pc:docMk/>
            <pc:sldMk cId="3834986931" sldId="292"/>
            <ac:graphicFrameMk id="8" creationId="{E77ECA30-DE72-1D46-F906-C925D3532FDA}"/>
          </ac:graphicFrameMkLst>
        </pc:graphicFrameChg>
        <pc:graphicFrameChg chg="add mod modGraphic">
          <ac:chgData name="Talita Regina Pereira" userId="47689c62-2583-4637-a3ac-1f7c8057c24b" providerId="ADAL" clId="{94053E44-A228-4BC6-8D61-203EFDBE8A94}" dt="2025-01-10T11:45:33.329" v="1652" actId="121"/>
          <ac:graphicFrameMkLst>
            <pc:docMk/>
            <pc:sldMk cId="3834986931" sldId="292"/>
            <ac:graphicFrameMk id="10" creationId="{65261150-5166-B1B0-D72C-1952BBA70329}"/>
          </ac:graphicFrameMkLst>
        </pc:graphicFrameChg>
      </pc:sldChg>
      <pc:sldChg chg="addSp delSp modSp mod ord modAnim">
        <pc:chgData name="Talita Regina Pereira" userId="47689c62-2583-4637-a3ac-1f7c8057c24b" providerId="ADAL" clId="{94053E44-A228-4BC6-8D61-203EFDBE8A94}" dt="2025-01-10T11:36:22.154" v="1601" actId="27918"/>
        <pc:sldMkLst>
          <pc:docMk/>
          <pc:sldMk cId="3196989084" sldId="293"/>
        </pc:sldMkLst>
        <pc:spChg chg="add mod">
          <ac:chgData name="Talita Regina Pereira" userId="47689c62-2583-4637-a3ac-1f7c8057c24b" providerId="ADAL" clId="{94053E44-A228-4BC6-8D61-203EFDBE8A94}" dt="2025-01-10T05:54:58.060" v="1571" actId="1076"/>
          <ac:spMkLst>
            <pc:docMk/>
            <pc:sldMk cId="3196989084" sldId="293"/>
            <ac:spMk id="17" creationId="{54880C64-D297-6919-3986-2BB0A1CBEAC7}"/>
          </ac:spMkLst>
        </pc:spChg>
        <pc:grpChg chg="add mod">
          <ac:chgData name="Talita Regina Pereira" userId="47689c62-2583-4637-a3ac-1f7c8057c24b" providerId="ADAL" clId="{94053E44-A228-4BC6-8D61-203EFDBE8A94}" dt="2025-01-10T05:27:38.895" v="727" actId="14100"/>
          <ac:grpSpMkLst>
            <pc:docMk/>
            <pc:sldMk cId="3196989084" sldId="293"/>
            <ac:grpSpMk id="16" creationId="{7E136EFF-A9A8-CAC2-F7EE-E5E8211611C3}"/>
          </ac:grpSpMkLst>
        </pc:grpChg>
        <pc:graphicFrameChg chg="add del mod">
          <ac:chgData name="Talita Regina Pereira" userId="47689c62-2583-4637-a3ac-1f7c8057c24b" providerId="ADAL" clId="{94053E44-A228-4BC6-8D61-203EFDBE8A94}" dt="2025-01-10T03:15:06.429" v="498" actId="478"/>
          <ac:graphicFrameMkLst>
            <pc:docMk/>
            <pc:sldMk cId="3196989084" sldId="293"/>
            <ac:graphicFrameMk id="4" creationId="{B668B295-DC11-A712-7FE6-B6795DEF4EBE}"/>
          </ac:graphicFrameMkLst>
        </pc:graphicFrameChg>
        <pc:graphicFrameChg chg="add del mod">
          <ac:chgData name="Talita Regina Pereira" userId="47689c62-2583-4637-a3ac-1f7c8057c24b" providerId="ADAL" clId="{94053E44-A228-4BC6-8D61-203EFDBE8A94}" dt="2025-01-10T03:25:07.523" v="508" actId="478"/>
          <ac:graphicFrameMkLst>
            <pc:docMk/>
            <pc:sldMk cId="3196989084" sldId="293"/>
            <ac:graphicFrameMk id="7" creationId="{A6D66DF0-F415-6926-AB25-60D8A6B0998E}"/>
          </ac:graphicFrameMkLst>
        </pc:graphicFrameChg>
        <pc:graphicFrameChg chg="add del mod">
          <ac:chgData name="Talita Regina Pereira" userId="47689c62-2583-4637-a3ac-1f7c8057c24b" providerId="ADAL" clId="{94053E44-A228-4BC6-8D61-203EFDBE8A94}" dt="2025-01-10T03:15:45.623" v="506" actId="478"/>
          <ac:graphicFrameMkLst>
            <pc:docMk/>
            <pc:sldMk cId="3196989084" sldId="293"/>
            <ac:graphicFrameMk id="8" creationId="{F578BC89-1094-47D6-BF48-D144171DEFEE}"/>
          </ac:graphicFrameMkLst>
        </pc:graphicFrameChg>
        <pc:graphicFrameChg chg="add mod">
          <ac:chgData name="Talita Regina Pereira" userId="47689c62-2583-4637-a3ac-1f7c8057c24b" providerId="ADAL" clId="{94053E44-A228-4BC6-8D61-203EFDBE8A94}" dt="2025-01-10T05:27:45.477" v="728" actId="1076"/>
          <ac:graphicFrameMkLst>
            <pc:docMk/>
            <pc:sldMk cId="3196989084" sldId="293"/>
            <ac:graphicFrameMk id="10" creationId="{A6D66DF0-F415-6926-AB25-60D8A6B0998E}"/>
          </ac:graphicFrameMkLst>
        </pc:graphicFrameChg>
        <pc:graphicFrameChg chg="add mod">
          <ac:chgData name="Talita Regina Pereira" userId="47689c62-2583-4637-a3ac-1f7c8057c24b" providerId="ADAL" clId="{94053E44-A228-4BC6-8D61-203EFDBE8A94}" dt="2025-01-10T03:29:57.133" v="536" actId="164"/>
          <ac:graphicFrameMkLst>
            <pc:docMk/>
            <pc:sldMk cId="3196989084" sldId="293"/>
            <ac:graphicFrameMk id="11" creationId="{F578BC89-1094-47D6-BF48-D144171DEFEE}"/>
          </ac:graphicFrameMkLst>
        </pc:graphicFrameChg>
        <pc:picChg chg="add del mod">
          <ac:chgData name="Talita Regina Pereira" userId="47689c62-2583-4637-a3ac-1f7c8057c24b" providerId="ADAL" clId="{94053E44-A228-4BC6-8D61-203EFDBE8A94}" dt="2025-01-10T03:28:17.262" v="522" actId="478"/>
          <ac:picMkLst>
            <pc:docMk/>
            <pc:sldMk cId="3196989084" sldId="293"/>
            <ac:picMk id="13" creationId="{D2D723A6-41FB-0DD8-B7A3-C556A90CB555}"/>
          </ac:picMkLst>
        </pc:picChg>
        <pc:picChg chg="add mod">
          <ac:chgData name="Talita Regina Pereira" userId="47689c62-2583-4637-a3ac-1f7c8057c24b" providerId="ADAL" clId="{94053E44-A228-4BC6-8D61-203EFDBE8A94}" dt="2025-01-10T03:29:57.133" v="536" actId="164"/>
          <ac:picMkLst>
            <pc:docMk/>
            <pc:sldMk cId="3196989084" sldId="293"/>
            <ac:picMk id="15" creationId="{BCE41331-EC8D-1EA5-D04F-8A46A5A53789}"/>
          </ac:picMkLst>
        </pc:picChg>
      </pc:sldChg>
      <pc:sldChg chg="addSp delSp modSp mod delAnim modAnim">
        <pc:chgData name="Talita Regina Pereira" userId="47689c62-2583-4637-a3ac-1f7c8057c24b" providerId="ADAL" clId="{94053E44-A228-4BC6-8D61-203EFDBE8A94}" dt="2025-01-10T05:54:24.385" v="1559" actId="1076"/>
        <pc:sldMkLst>
          <pc:docMk/>
          <pc:sldMk cId="462477117" sldId="294"/>
        </pc:sldMkLst>
        <pc:spChg chg="add del mod">
          <ac:chgData name="Talita Regina Pereira" userId="47689c62-2583-4637-a3ac-1f7c8057c24b" providerId="ADAL" clId="{94053E44-A228-4BC6-8D61-203EFDBE8A94}" dt="2025-01-10T05:54:17.710" v="1558" actId="21"/>
          <ac:spMkLst>
            <pc:docMk/>
            <pc:sldMk cId="462477117" sldId="294"/>
            <ac:spMk id="2" creationId="{54880C64-D297-6919-3986-2BB0A1CBEAC7}"/>
          </ac:spMkLst>
        </pc:spChg>
        <pc:graphicFrameChg chg="mod modGraphic">
          <ac:chgData name="Talita Regina Pereira" userId="47689c62-2583-4637-a3ac-1f7c8057c24b" providerId="ADAL" clId="{94053E44-A228-4BC6-8D61-203EFDBE8A94}" dt="2025-01-10T05:54:24.385" v="1559" actId="1076"/>
          <ac:graphicFrameMkLst>
            <pc:docMk/>
            <pc:sldMk cId="462477117" sldId="294"/>
            <ac:graphicFrameMk id="4" creationId="{8F157C21-412D-7453-4C89-DE0ED77A87BA}"/>
          </ac:graphicFrameMkLst>
        </pc:graphicFrameChg>
      </pc:sldChg>
      <pc:sldChg chg="addSp modSp mod">
        <pc:chgData name="Talita Regina Pereira" userId="47689c62-2583-4637-a3ac-1f7c8057c24b" providerId="ADAL" clId="{94053E44-A228-4BC6-8D61-203EFDBE8A94}" dt="2025-01-10T05:05:51.152" v="599" actId="14100"/>
        <pc:sldMkLst>
          <pc:docMk/>
          <pc:sldMk cId="1893536763" sldId="295"/>
        </pc:sldMkLst>
        <pc:spChg chg="add mod">
          <ac:chgData name="Talita Regina Pereira" userId="47689c62-2583-4637-a3ac-1f7c8057c24b" providerId="ADAL" clId="{94053E44-A228-4BC6-8D61-203EFDBE8A94}" dt="2025-01-10T02:25:39.055" v="451" actId="255"/>
          <ac:spMkLst>
            <pc:docMk/>
            <pc:sldMk cId="1893536763" sldId="295"/>
            <ac:spMk id="3" creationId="{6F7000BE-639A-37D5-843E-C969257E916D}"/>
          </ac:spMkLst>
        </pc:spChg>
        <pc:graphicFrameChg chg="mod">
          <ac:chgData name="Talita Regina Pereira" userId="47689c62-2583-4637-a3ac-1f7c8057c24b" providerId="ADAL" clId="{94053E44-A228-4BC6-8D61-203EFDBE8A94}" dt="2025-01-10T05:05:51.152" v="599" actId="14100"/>
          <ac:graphicFrameMkLst>
            <pc:docMk/>
            <pc:sldMk cId="1893536763" sldId="295"/>
            <ac:graphicFrameMk id="2" creationId="{5707AA11-8CDF-22EC-6A23-AFA12436C22E}"/>
          </ac:graphicFrameMkLst>
        </pc:graphicFrameChg>
      </pc:sldChg>
      <pc:sldChg chg="addSp delSp modSp mod ord">
        <pc:chgData name="Talita Regina Pereira" userId="47689c62-2583-4637-a3ac-1f7c8057c24b" providerId="ADAL" clId="{94053E44-A228-4BC6-8D61-203EFDBE8A94}" dt="2025-01-10T11:44:10.423" v="1636" actId="27918"/>
        <pc:sldMkLst>
          <pc:docMk/>
          <pc:sldMk cId="1803614260" sldId="296"/>
        </pc:sldMkLst>
        <pc:graphicFrameChg chg="del">
          <ac:chgData name="Talita Regina Pereira" userId="47689c62-2583-4637-a3ac-1f7c8057c24b" providerId="ADAL" clId="{94053E44-A228-4BC6-8D61-203EFDBE8A94}" dt="2025-01-10T04:52:05.185" v="564" actId="478"/>
          <ac:graphicFrameMkLst>
            <pc:docMk/>
            <pc:sldMk cId="1803614260" sldId="296"/>
            <ac:graphicFrameMk id="2" creationId="{3DC4B9CD-2D0E-95A5-3164-397775890DED}"/>
          </ac:graphicFrameMkLst>
        </pc:graphicFrameChg>
        <pc:graphicFrameChg chg="add del mod">
          <ac:chgData name="Talita Regina Pereira" userId="47689c62-2583-4637-a3ac-1f7c8057c24b" providerId="ADAL" clId="{94053E44-A228-4BC6-8D61-203EFDBE8A94}" dt="2025-01-10T04:53:57.308" v="573" actId="478"/>
          <ac:graphicFrameMkLst>
            <pc:docMk/>
            <pc:sldMk cId="1803614260" sldId="296"/>
            <ac:graphicFrameMk id="3" creationId="{5B623F72-BA22-6E09-CD2C-374CDCDBE640}"/>
          </ac:graphicFrameMkLst>
        </pc:graphicFrameChg>
        <pc:graphicFrameChg chg="add del mod">
          <ac:chgData name="Talita Regina Pereira" userId="47689c62-2583-4637-a3ac-1f7c8057c24b" providerId="ADAL" clId="{94053E44-A228-4BC6-8D61-203EFDBE8A94}" dt="2025-01-10T11:39:33.728" v="1603" actId="478"/>
          <ac:graphicFrameMkLst>
            <pc:docMk/>
            <pc:sldMk cId="1803614260" sldId="296"/>
            <ac:graphicFrameMk id="4" creationId="{5B623F72-BA22-6E09-CD2C-374CDCDBE640}"/>
          </ac:graphicFrameMkLst>
        </pc:graphicFrameChg>
        <pc:graphicFrameChg chg="add mod">
          <ac:chgData name="Talita Regina Pereira" userId="47689c62-2583-4637-a3ac-1f7c8057c24b" providerId="ADAL" clId="{94053E44-A228-4BC6-8D61-203EFDBE8A94}" dt="2025-01-10T11:39:40.189" v="1607" actId="14100"/>
          <ac:graphicFrameMkLst>
            <pc:docMk/>
            <pc:sldMk cId="1803614260" sldId="296"/>
            <ac:graphicFrameMk id="7" creationId="{5B623F72-BA22-6E09-CD2C-374CDCDBE640}"/>
          </ac:graphicFrameMkLst>
        </pc:graphicFrameChg>
      </pc:sldChg>
      <pc:sldChg chg="modSp add del">
        <pc:chgData name="Talita Regina Pereira" userId="47689c62-2583-4637-a3ac-1f7c8057c24b" providerId="ADAL" clId="{94053E44-A228-4BC6-8D61-203EFDBE8A94}" dt="2025-01-10T11:12:14.230" v="1572" actId="47"/>
        <pc:sldMkLst>
          <pc:docMk/>
          <pc:sldMk cId="3450352385" sldId="297"/>
        </pc:sldMkLst>
        <pc:spChg chg="mod">
          <ac:chgData name="Talita Regina Pereira" userId="47689c62-2583-4637-a3ac-1f7c8057c24b" providerId="ADAL" clId="{94053E44-A228-4BC6-8D61-203EFDBE8A94}" dt="2025-01-10T05:22:17.430" v="723" actId="6549"/>
          <ac:spMkLst>
            <pc:docMk/>
            <pc:sldMk cId="3450352385" sldId="297"/>
            <ac:spMk id="6" creationId="{11F651D0-7736-93F4-251C-C17B14D4C405}"/>
          </ac:spMkLst>
        </pc:spChg>
      </pc:sldChg>
      <pc:sldChg chg="modSp add mod modAnim">
        <pc:chgData name="Talita Regina Pereira" userId="47689c62-2583-4637-a3ac-1f7c8057c24b" providerId="ADAL" clId="{94053E44-A228-4BC6-8D61-203EFDBE8A94}" dt="2025-01-10T05:21:30.258" v="721" actId="6549"/>
        <pc:sldMkLst>
          <pc:docMk/>
          <pc:sldMk cId="164088731" sldId="298"/>
        </pc:sldMkLst>
        <pc:spChg chg="mod">
          <ac:chgData name="Talita Regina Pereira" userId="47689c62-2583-4637-a3ac-1f7c8057c24b" providerId="ADAL" clId="{94053E44-A228-4BC6-8D61-203EFDBE8A94}" dt="2025-01-10T05:21:30.258" v="721" actId="6549"/>
          <ac:spMkLst>
            <pc:docMk/>
            <pc:sldMk cId="164088731" sldId="298"/>
            <ac:spMk id="6" creationId="{45D3A832-8286-F0BB-45EC-1269C1416F5D}"/>
          </ac:spMkLst>
        </pc:spChg>
      </pc:sldChg>
      <pc:sldChg chg="addSp delSp modSp add mod ord delAnim">
        <pc:chgData name="Talita Regina Pereira" userId="47689c62-2583-4637-a3ac-1f7c8057c24b" providerId="ADAL" clId="{94053E44-A228-4BC6-8D61-203EFDBE8A94}" dt="2025-01-10T05:36:47.259" v="899"/>
        <pc:sldMkLst>
          <pc:docMk/>
          <pc:sldMk cId="3497270617" sldId="299"/>
        </pc:sldMkLst>
        <pc:spChg chg="del mod">
          <ac:chgData name="Talita Regina Pereira" userId="47689c62-2583-4637-a3ac-1f7c8057c24b" providerId="ADAL" clId="{94053E44-A228-4BC6-8D61-203EFDBE8A94}" dt="2025-01-10T05:34:05.472" v="837" actId="478"/>
          <ac:spMkLst>
            <pc:docMk/>
            <pc:sldMk cId="3497270617" sldId="299"/>
            <ac:spMk id="6" creationId="{6375B74B-FF37-06A0-7637-DE5397DB862C}"/>
          </ac:spMkLst>
        </pc:spChg>
        <pc:spChg chg="add mod">
          <ac:chgData name="Talita Regina Pereira" userId="47689c62-2583-4637-a3ac-1f7c8057c24b" providerId="ADAL" clId="{94053E44-A228-4BC6-8D61-203EFDBE8A94}" dt="2025-01-10T05:36:32.105" v="895" actId="1076"/>
          <ac:spMkLst>
            <pc:docMk/>
            <pc:sldMk cId="3497270617" sldId="299"/>
            <ac:spMk id="8" creationId="{7BFBBE78-6772-2C45-3F4A-E5C7863D0DB5}"/>
          </ac:spMkLst>
        </pc:spChg>
        <pc:spChg chg="mod">
          <ac:chgData name="Talita Regina Pereira" userId="47689c62-2583-4637-a3ac-1f7c8057c24b" providerId="ADAL" clId="{94053E44-A228-4BC6-8D61-203EFDBE8A94}" dt="2025-01-10T05:35:21.603" v="880" actId="20577"/>
          <ac:spMkLst>
            <pc:docMk/>
            <pc:sldMk cId="3497270617" sldId="299"/>
            <ac:spMk id="27" creationId="{ABD67A05-4DEC-F15F-2F58-7E42195B3400}"/>
          </ac:spMkLst>
        </pc:spChg>
        <pc:graphicFrameChg chg="add mod modGraphic">
          <ac:chgData name="Talita Regina Pereira" userId="47689c62-2583-4637-a3ac-1f7c8057c24b" providerId="ADAL" clId="{94053E44-A228-4BC6-8D61-203EFDBE8A94}" dt="2025-01-10T05:34:17.872" v="840" actId="14100"/>
          <ac:graphicFrameMkLst>
            <pc:docMk/>
            <pc:sldMk cId="3497270617" sldId="299"/>
            <ac:graphicFrameMk id="4" creationId="{35DA01C0-E0C3-93C6-1FCF-1A4C51AD6822}"/>
          </ac:graphicFrameMkLst>
        </pc:graphicFrameChg>
        <pc:graphicFrameChg chg="add mod">
          <ac:chgData name="Talita Regina Pereira" userId="47689c62-2583-4637-a3ac-1f7c8057c24b" providerId="ADAL" clId="{94053E44-A228-4BC6-8D61-203EFDBE8A94}" dt="2025-01-10T05:34:21.594" v="841"/>
          <ac:graphicFrameMkLst>
            <pc:docMk/>
            <pc:sldMk cId="3497270617" sldId="299"/>
            <ac:graphicFrameMk id="5" creationId="{32E8E4FF-E37C-F742-E3BA-BC46A351FEB8}"/>
          </ac:graphicFrameMkLst>
        </pc:graphicFrameChg>
        <pc:graphicFrameChg chg="add mod modGraphic">
          <ac:chgData name="Talita Regina Pereira" userId="47689c62-2583-4637-a3ac-1f7c8057c24b" providerId="ADAL" clId="{94053E44-A228-4BC6-8D61-203EFDBE8A94}" dt="2025-01-10T05:35:32.459" v="882" actId="14100"/>
          <ac:graphicFrameMkLst>
            <pc:docMk/>
            <pc:sldMk cId="3497270617" sldId="299"/>
            <ac:graphicFrameMk id="7" creationId="{5A06E46F-59B0-3421-00F0-545EC9A3891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talita_rpereira_dataprev_gov_br/Documents/Entidades%20Associativas/N&#250;meros/ComparativoInclus&#245;esOUT_NOV_DEZ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talita_rpereira_dataprev_gov_br/Documents/Entidades%20Associativas/N&#250;meros/ComparativoInclus&#245;esOUT_NOV_DEZ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ataprevrj-my.sharepoint.com/personal/talita_rpereira_dataprev_gov_br/Documents/Entidades%20Associativas/N&#250;meros/ComparativoInclus&#245;esOUT_NOV_DEZ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lita.rpereira\Downloads\ComparativoInclus&#245;esOUT_NOV_DEZ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Elegibilidade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0394-4858-A1B8-3953C2212F50}"/>
              </c:ext>
            </c:extLst>
          </c:dPt>
          <c:dLbls>
            <c:dLbl>
              <c:idx val="1"/>
              <c:layout>
                <c:manualLayout>
                  <c:x val="-0.10097222222222227"/>
                  <c:y val="-7.637254570882595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394-4858-A1B8-3953C2212F50}"/>
                </c:ext>
              </c:extLst>
            </c:dLbl>
            <c:dLbl>
              <c:idx val="3"/>
              <c:layout>
                <c:manualLayout>
                  <c:x val="-3.7083333333333433E-2"/>
                  <c:y val="-6.15836255212512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394-4858-A1B8-3953C2212F5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(Planilha4!$D$9,Planilha4!$D$8,Planilha4!$D$7,Planilha4!$D$6)</c:f>
              <c:strCache>
                <c:ptCount val="4"/>
                <c:pt idx="0">
                  <c:v>Out</c:v>
                </c:pt>
                <c:pt idx="1">
                  <c:v>Nov</c:v>
                </c:pt>
                <c:pt idx="2">
                  <c:v>Dez</c:v>
                </c:pt>
                <c:pt idx="3">
                  <c:v>01-08/jan</c:v>
                </c:pt>
              </c:strCache>
            </c:strRef>
          </c:cat>
          <c:val>
            <c:numRef>
              <c:f>(Planilha4!$E$9,Planilha4!$E$8,Planilha4!$E$7,Planilha4!$E$6)</c:f>
              <c:numCache>
                <c:formatCode>#,##0</c:formatCode>
                <c:ptCount val="4"/>
                <c:pt idx="0">
                  <c:v>14330</c:v>
                </c:pt>
                <c:pt idx="1">
                  <c:v>100986</c:v>
                </c:pt>
                <c:pt idx="2">
                  <c:v>1047231</c:v>
                </c:pt>
                <c:pt idx="3">
                  <c:v>633368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8C3-467F-A519-D11D129741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6701679"/>
        <c:axId val="1090973007"/>
        <c:extLst>
          <c:ext xmlns:c15="http://schemas.microsoft.com/office/drawing/2012/chart" uri="{02D57815-91ED-43cb-92C2-25804820EDAC}">
            <c15:filteredLineSeries>
              <c15:ser>
                <c:idx val="1"/>
                <c:order val="1"/>
                <c:tx>
                  <c:v>Averbação</c:v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val>
                  <c:numRef>
                    <c:extLst>
                      <c:ext uri="{02D57815-91ED-43cb-92C2-25804820EDAC}">
                        <c15:formulaRef>
                          <c15:sqref>(Planilha4!$G$9,Planilha4!$G$8,Planilha4!$G$7,Planilha4!$G$6)</c15:sqref>
                        </c15:formulaRef>
                      </c:ext>
                    </c:extLst>
                    <c:numCache>
                      <c:formatCode>#,##0</c:formatCode>
                      <c:ptCount val="4"/>
                      <c:pt idx="0" formatCode="General">
                        <c:v>998</c:v>
                      </c:pt>
                      <c:pt idx="1">
                        <c:v>4950</c:v>
                      </c:pt>
                      <c:pt idx="2">
                        <c:v>5978</c:v>
                      </c:pt>
                      <c:pt idx="3">
                        <c:v>1277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5-98C3-467F-A519-D11D129741EC}"/>
                  </c:ext>
                </c:extLst>
              </c15:ser>
            </c15:filteredLineSeries>
          </c:ext>
        </c:extLst>
      </c:lineChart>
      <c:catAx>
        <c:axId val="1856701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90973007"/>
        <c:crosses val="autoZero"/>
        <c:auto val="1"/>
        <c:lblAlgn val="ctr"/>
        <c:lblOffset val="100"/>
        <c:noMultiLvlLbl val="0"/>
      </c:catAx>
      <c:valAx>
        <c:axId val="10909730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56701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lineChart>
        <c:grouping val="standard"/>
        <c:varyColors val="0"/>
        <c:ser>
          <c:idx val="1"/>
          <c:order val="1"/>
          <c:tx>
            <c:v>Averbação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3"/>
              <c:layout>
                <c:manualLayout>
                  <c:x val="-1.6083333333333335E-2"/>
                  <c:y val="-6.15836255212512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D94-4414-B920-48F1A34D9FC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Planilha4!$D$6:$D$9</c:f>
              <c:strCache>
                <c:ptCount val="4"/>
                <c:pt idx="0">
                  <c:v>01-08/jan</c:v>
                </c:pt>
                <c:pt idx="1">
                  <c:v>Dez</c:v>
                </c:pt>
                <c:pt idx="2">
                  <c:v>Nov</c:v>
                </c:pt>
                <c:pt idx="3">
                  <c:v>Out</c:v>
                </c:pt>
              </c:strCache>
            </c:strRef>
          </c:cat>
          <c:val>
            <c:numRef>
              <c:f>(Planilha4!$G$9,Planilha4!$G$8,Planilha4!$G$7,Planilha4!$G$6)</c:f>
              <c:numCache>
                <c:formatCode>#,##0</c:formatCode>
                <c:ptCount val="4"/>
                <c:pt idx="0" formatCode="General">
                  <c:v>998</c:v>
                </c:pt>
                <c:pt idx="1">
                  <c:v>4950</c:v>
                </c:pt>
                <c:pt idx="2">
                  <c:v>5978</c:v>
                </c:pt>
                <c:pt idx="3">
                  <c:v>1277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8E5-4949-8382-0BBE2A233D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6701679"/>
        <c:axId val="1090973007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v>Elegibilidade</c:v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dPt>
                  <c:idx val="0"/>
                  <c:marker>
                    <c:symbol val="circle"/>
                    <c:size val="5"/>
                    <c:spPr>
                      <a:solidFill>
                        <a:schemeClr val="accent1"/>
                      </a:solidFill>
                      <a:ln w="9525">
                        <a:solidFill>
                          <a:schemeClr val="accent1"/>
                        </a:solidFill>
                      </a:ln>
                      <a:effectLst/>
                    </c:spPr>
                  </c:marker>
                  <c:bubble3D val="0"/>
                  <c:spPr>
                    <a:ln w="28575" cap="rnd">
                      <a:solidFill>
                        <a:schemeClr val="accent1"/>
                      </a:solidFill>
                      <a:round/>
                    </a:ln>
                    <a:effectLst/>
                  </c:spPr>
                  <c:extLst>
                    <c:ext xmlns:c16="http://schemas.microsoft.com/office/drawing/2014/chart" uri="{C3380CC4-5D6E-409C-BE32-E72D297353CC}">
                      <c16:uniqueId val="{00000002-6D94-4414-B920-48F1A34D9FC9}"/>
                    </c:ext>
                  </c:extLst>
                </c:dPt>
                <c:cat>
                  <c:strRef>
                    <c:extLst>
                      <c:ext uri="{02D57815-91ED-43cb-92C2-25804820EDAC}">
                        <c15:formulaRef>
                          <c15:sqref>Planilha4!$D$6:$D$9</c15:sqref>
                        </c15:formulaRef>
                      </c:ext>
                    </c:extLst>
                    <c:strCache>
                      <c:ptCount val="4"/>
                      <c:pt idx="0">
                        <c:v>01-08/jan</c:v>
                      </c:pt>
                      <c:pt idx="1">
                        <c:v>Dez</c:v>
                      </c:pt>
                      <c:pt idx="2">
                        <c:v>Nov</c:v>
                      </c:pt>
                      <c:pt idx="3">
                        <c:v>Out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(Planilha4!$E$9,Planilha4!$E$8,Planilha4!$E$7,Planilha4!$E$6)</c15:sqref>
                        </c15:formulaRef>
                      </c:ext>
                    </c:extLst>
                    <c:numCache>
                      <c:formatCode>#,##0</c:formatCode>
                      <c:ptCount val="4"/>
                      <c:pt idx="0">
                        <c:v>14330</c:v>
                      </c:pt>
                      <c:pt idx="1">
                        <c:v>100986</c:v>
                      </c:pt>
                      <c:pt idx="2">
                        <c:v>1047231</c:v>
                      </c:pt>
                      <c:pt idx="3">
                        <c:v>633368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2-B8E5-4949-8382-0BBE2A233DA2}"/>
                  </c:ext>
                </c:extLst>
              </c15:ser>
            </c15:filteredLineSeries>
          </c:ext>
        </c:extLst>
      </c:lineChart>
      <c:catAx>
        <c:axId val="18567016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90973007"/>
        <c:crosses val="autoZero"/>
        <c:auto val="1"/>
        <c:lblAlgn val="ctr"/>
        <c:lblOffset val="100"/>
        <c:noMultiLvlLbl val="0"/>
      </c:catAx>
      <c:valAx>
        <c:axId val="10909730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8567016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t-BR"/>
              <a:t>Contingência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Inclusões com sucesso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Out</c:v>
              </c:pt>
              <c:pt idx="1">
                <c:v>Nov</c:v>
              </c:pt>
              <c:pt idx="2">
                <c:v>Dez</c:v>
              </c:pt>
              <c:pt idx="3">
                <c:v>Jan</c:v>
              </c:pt>
            </c:strLit>
          </c:cat>
          <c:val>
            <c:numRef>
              <c:f>(Planilha2!$AD$21,Planilha2!$U$21,Planilha2!$M$21,Planilha2!$E$17)</c:f>
              <c:numCache>
                <c:formatCode>General</c:formatCode>
                <c:ptCount val="4"/>
                <c:pt idx="0">
                  <c:v>96412</c:v>
                </c:pt>
                <c:pt idx="1">
                  <c:v>28690</c:v>
                </c:pt>
                <c:pt idx="2">
                  <c:v>127664</c:v>
                </c:pt>
                <c:pt idx="3">
                  <c:v>142671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5-4E33-86BA-5AD67A9ABFEE}"/>
            </c:ext>
          </c:extLst>
        </c:ser>
        <c:ser>
          <c:idx val="1"/>
          <c:order val="1"/>
          <c:tx>
            <c:v>Exclusões com sucesso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Out</c:v>
              </c:pt>
              <c:pt idx="1">
                <c:v>Nov</c:v>
              </c:pt>
              <c:pt idx="2">
                <c:v>Dez</c:v>
              </c:pt>
              <c:pt idx="3">
                <c:v>Jan</c:v>
              </c:pt>
            </c:strLit>
          </c:cat>
          <c:val>
            <c:numRef>
              <c:f>(Planilha2!$AG$37,Planilha2!$X$41,Planilha2!$P$41,Planilha2!$H$32)</c:f>
              <c:numCache>
                <c:formatCode>General</c:formatCode>
                <c:ptCount val="4"/>
                <c:pt idx="0">
                  <c:v>73664</c:v>
                </c:pt>
                <c:pt idx="1">
                  <c:v>73147</c:v>
                </c:pt>
                <c:pt idx="2">
                  <c:v>51820</c:v>
                </c:pt>
                <c:pt idx="3">
                  <c:v>43929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5-4E33-86BA-5AD67A9ABFEE}"/>
            </c:ext>
          </c:extLst>
        </c:ser>
        <c:ser>
          <c:idx val="2"/>
          <c:order val="2"/>
          <c:tx>
            <c:v>PDF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4"/>
              <c:pt idx="0">
                <c:v>Out</c:v>
              </c:pt>
              <c:pt idx="1">
                <c:v>Nov</c:v>
              </c:pt>
              <c:pt idx="2">
                <c:v>Dez</c:v>
              </c:pt>
              <c:pt idx="3">
                <c:v>Jan</c:v>
              </c:pt>
            </c:strLit>
          </c:cat>
          <c:val>
            <c:numRef>
              <c:f>(Planilha2!$AA$23,Planilha2!$S$23,Planilha2!$K$23,Planilha2!$C$18)</c:f>
              <c:numCache>
                <c:formatCode>General</c:formatCode>
                <c:ptCount val="4"/>
                <c:pt idx="0" formatCode="#,##0">
                  <c:v>348040</c:v>
                </c:pt>
                <c:pt idx="1">
                  <c:v>157893</c:v>
                </c:pt>
                <c:pt idx="2">
                  <c:v>515705</c:v>
                </c:pt>
                <c:pt idx="3">
                  <c:v>213714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5-4E33-86BA-5AD67A9ABFE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09556015"/>
        <c:axId val="1909556495"/>
      </c:barChart>
      <c:catAx>
        <c:axId val="19095560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09556495"/>
        <c:crosses val="autoZero"/>
        <c:auto val="1"/>
        <c:lblAlgn val="ctr"/>
        <c:lblOffset val="100"/>
        <c:noMultiLvlLbl val="0"/>
      </c:catAx>
      <c:valAx>
        <c:axId val="19095564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909556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Inclusões Contingência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Incluídos com sucesso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(Planilha1!$A$1,Planilha1!$D$1,Planilha1!$G$1)</c:f>
              <c:numCache>
                <c:formatCode>mmm\-yy</c:formatCode>
                <c:ptCount val="3"/>
                <c:pt idx="0">
                  <c:v>45566</c:v>
                </c:pt>
                <c:pt idx="1">
                  <c:v>45597</c:v>
                </c:pt>
                <c:pt idx="2">
                  <c:v>45627</c:v>
                </c:pt>
              </c:numCache>
            </c:numRef>
          </c:cat>
          <c:val>
            <c:numLit>
              <c:formatCode>General</c:formatCode>
              <c:ptCount val="3"/>
              <c:pt idx="0">
                <c:v>96412</c:v>
              </c:pt>
              <c:pt idx="1">
                <c:v>28690</c:v>
              </c:pt>
              <c:pt idx="2">
                <c:v>127664</c:v>
              </c:pt>
            </c:numLit>
          </c:val>
          <c:extLst>
            <c:ext xmlns:c16="http://schemas.microsoft.com/office/drawing/2014/chart" uri="{C3380CC4-5D6E-409C-BE32-E72D297353CC}">
              <c16:uniqueId val="{00000000-E5C7-4896-AE4A-042C7BD2415B}"/>
            </c:ext>
          </c:extLst>
        </c:ser>
        <c:ser>
          <c:idx val="1"/>
          <c:order val="1"/>
          <c:tx>
            <c:v>Rejeitados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(Planilha1!$A$1,Planilha1!$D$1,Planilha1!$G$1)</c:f>
              <c:numCache>
                <c:formatCode>mmm\-yy</c:formatCode>
                <c:ptCount val="3"/>
                <c:pt idx="0">
                  <c:v>45566</c:v>
                </c:pt>
                <c:pt idx="1">
                  <c:v>45597</c:v>
                </c:pt>
                <c:pt idx="2">
                  <c:v>45627</c:v>
                </c:pt>
              </c:numCache>
            </c:numRef>
          </c:cat>
          <c:val>
            <c:numLit>
              <c:formatCode>General</c:formatCode>
              <c:ptCount val="3"/>
              <c:pt idx="0">
                <c:v>255678</c:v>
              </c:pt>
              <c:pt idx="1">
                <c:v>241455</c:v>
              </c:pt>
              <c:pt idx="2">
                <c:v>459128</c:v>
              </c:pt>
            </c:numLit>
          </c:val>
          <c:extLst>
            <c:ext xmlns:c16="http://schemas.microsoft.com/office/drawing/2014/chart" uri="{C3380CC4-5D6E-409C-BE32-E72D297353CC}">
              <c16:uniqueId val="{00000001-E5C7-4896-AE4A-042C7BD2415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35964367"/>
        <c:axId val="435967247"/>
      </c:barChart>
      <c:dateAx>
        <c:axId val="435964367"/>
        <c:scaling>
          <c:orientation val="minMax"/>
        </c:scaling>
        <c:delete val="0"/>
        <c:axPos val="b"/>
        <c:numFmt formatCode="mmm\-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35967247"/>
        <c:crosses val="autoZero"/>
        <c:auto val="1"/>
        <c:lblOffset val="100"/>
        <c:baseTimeUnit val="months"/>
      </c:dateAx>
      <c:valAx>
        <c:axId val="4359672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359643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DFAE15-7A40-AB26-8836-D3486E8C3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72B104F-DE27-8305-5B6A-8ED95FC57F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FE85441-0F98-0F07-94A7-D50E79209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B1F566-3C2B-958F-1FFB-7B96F0A98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08E11B1-0867-3F06-BC12-5BA9F5679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971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564C6C-633D-5052-4C94-23FE7B7D1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EF8C11B-E0B4-2C4E-005D-FC1109043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B5D3484-0A95-4CF6-8280-1803C86C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5B67C00-A61D-2BB3-F3F8-AE25B1D9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EDABA36-4342-2609-A983-C85223A49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662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55AE197-BC9F-BC46-DEE9-A1C6D527E1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86C4179-AF9C-FEA4-C05C-A016224B3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9D8B70E-2B7A-9775-CBFB-1F7760B8B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F4BC973-2F92-7D49-47AE-7ADC5F65D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B5BD84C-A432-21F9-2BC3-B679D162E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03649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556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C73F08-3C32-6289-E570-295003FE5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C126D96-4496-30AD-FCD9-2344DC7934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6C736A3-23E5-39AD-0B46-E7F0281A5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F96258B-4F20-CF86-3B5A-C672CB689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EBAED1-82C3-445E-7246-8811EFD66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975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4E2A81-554A-1518-7B82-F5BBE6687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F9AEC56-7774-8531-C528-11FCBCF9A5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B18D703-E159-2086-99BE-AFD1C8904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8BC92E-BDE2-5E03-12DC-7838B813E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89A42EB-8E6F-6236-FABF-5FD2A7078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1019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DA32BD-DDC0-9543-03D9-AFBBE2CE7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62ADD76-4460-A662-9347-3340E4F589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F6B204C-6444-0912-C534-1642B8261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5FAAB8-70DC-A79A-D27C-EEC67B1D3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1570150-ACEF-514A-5DAB-B95A43063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7C54A9C-3287-FCAF-EF3B-9FBE5898F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80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D3EFE17-2C89-8DA5-929A-4B8A0B2BA2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7655C1-FAFF-D06E-C7A8-DE405FF355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61DFB2A-BB1F-0A18-14B3-A1D7C44F9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1974E8-01DD-7066-6298-24A5D007A0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91343A5-1B0D-1A26-1FB6-1E71A54AED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7CCE9BF-6B16-5FB2-182C-F81406C09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C586E04C-6B2C-7303-58BE-FB4628A99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42780079-9294-01FC-BD9B-E28CD579B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402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43D2DA-B402-EB6E-13E4-42D58AC03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5F793E0-2E62-9DE4-0969-B5F57F41A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2138DA0-2001-F03E-D611-8AE12B219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F4C4B2EE-F4F1-7F71-5C40-EF5F7A614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70281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3BD0137-4DF6-DC16-736D-56AB8BD62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6DC5ACF-552C-989E-20FF-F2173AD03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34CE4CD-9455-598F-9EAC-BD30D11F2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79887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327114-D087-1DF6-7D3D-09BFADDC8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9415DDC-275B-A90E-4D78-2691497E6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D286304-9D3C-41C5-6D3F-0B24711A10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8017827-EC1C-FF80-5B6E-234EF877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581C79A-C719-E012-2BAA-DC10C6D5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8E18EE3-1841-07CF-1120-8A40CFC35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7328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F02C08-6C2B-25FF-E7F1-C77B5E440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122F2D10-1D22-1DE9-3047-4562838D93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DBF93E-C318-1119-1ED1-8CC28AE09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4919BD6-F81B-9FAB-5D14-505D09DD8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A19D09C-871F-756E-529F-8B4BD702A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EA541A4-399D-49E9-F5E4-3C519ED11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5870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8776036-DC4C-C813-D38D-73CDDBCA92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3977AC9-661B-5B75-EE68-CBF9E6AD39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74C5190-D2F9-AA30-63E5-7D3DBFE4B8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D2D97-9B64-4A10-8B7F-1733724380CD}" type="datetimeFigureOut">
              <a:rPr lang="pt-BR" smtClean="0"/>
              <a:t>10/01/2025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52DAF4E-4B90-2F3E-304D-5CC3EC8A31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77CCEF8-9CBB-83E4-26EA-5A4E100474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DA348-CCA2-42C8-B84D-64CEBCFAEEAE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77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m 28" descr="Forma&#10;&#10;Descrição gerada automaticamente">
            <a:extLst>
              <a:ext uri="{FF2B5EF4-FFF2-40B4-BE49-F238E27FC236}">
                <a16:creationId xmlns:a16="http://schemas.microsoft.com/office/drawing/2014/main" id="{443E10AA-26B2-BECA-E8BB-1393DA826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653" y="4428315"/>
            <a:ext cx="1429515" cy="1581915"/>
          </a:xfrm>
          <a:prstGeom prst="rect">
            <a:avLst/>
          </a:prstGeom>
        </p:spPr>
      </p:pic>
      <p:pic>
        <p:nvPicPr>
          <p:cNvPr id="26" name="Imagem 25" descr="Vista de janela de vidro&#10;&#10;Descrição gerada automaticamente">
            <a:extLst>
              <a:ext uri="{FF2B5EF4-FFF2-40B4-BE49-F238E27FC236}">
                <a16:creationId xmlns:a16="http://schemas.microsoft.com/office/drawing/2014/main" id="{382BA86C-D584-61F1-123F-FB1A359DF6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907" y="1790019"/>
            <a:ext cx="6714148" cy="7429584"/>
          </a:xfrm>
          <a:prstGeom prst="rect">
            <a:avLst/>
          </a:prstGeom>
        </p:spPr>
      </p:pic>
      <p:pic>
        <p:nvPicPr>
          <p:cNvPr id="51" name="Imagem 50" descr="Logotipo&#10;&#10;Descrição gerada automaticamente">
            <a:extLst>
              <a:ext uri="{FF2B5EF4-FFF2-40B4-BE49-F238E27FC236}">
                <a16:creationId xmlns:a16="http://schemas.microsoft.com/office/drawing/2014/main" id="{C38FBEBB-8DE0-425A-8401-A48D4BD1DF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" y="4857146"/>
            <a:ext cx="1485624" cy="1129074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AB7B3EC7-415D-4F6E-85C8-E4C52C682A81}"/>
              </a:ext>
            </a:extLst>
          </p:cNvPr>
          <p:cNvSpPr txBox="1"/>
          <p:nvPr/>
        </p:nvSpPr>
        <p:spPr>
          <a:xfrm>
            <a:off x="300038" y="543106"/>
            <a:ext cx="11577982" cy="1338828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5600" b="1">
                <a:solidFill>
                  <a:srgbClr val="1C4694"/>
                </a:solidFill>
                <a:latin typeface="Plus Jakarta Sans" pitchFamily="2" charset="0"/>
              </a:rPr>
              <a:t>Desconto de Mensalidade Associativa</a:t>
            </a:r>
          </a:p>
          <a:p>
            <a:pPr>
              <a:lnSpc>
                <a:spcPct val="90000"/>
              </a:lnSpc>
            </a:pPr>
            <a:r>
              <a:rPr lang="pt-BR" sz="3400" b="1">
                <a:solidFill>
                  <a:srgbClr val="39C0C4"/>
                </a:solidFill>
                <a:latin typeface="Plus Jakarta Sans" pitchFamily="2" charset="0"/>
              </a:rPr>
              <a:t>PDMA e Contingência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5C7631A0-E2A5-4616-A8B1-670488B3BD74}"/>
              </a:ext>
            </a:extLst>
          </p:cNvPr>
          <p:cNvSpPr txBox="1"/>
          <p:nvPr/>
        </p:nvSpPr>
        <p:spPr>
          <a:xfrm>
            <a:off x="300037" y="3046360"/>
            <a:ext cx="10066011" cy="7571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2600" b="1">
                <a:solidFill>
                  <a:schemeClr val="bg1"/>
                </a:solidFill>
                <a:latin typeface="Plus Jakarta Sans" pitchFamily="2" charset="0"/>
              </a:rPr>
              <a:t>Nome do autor</a:t>
            </a:r>
          </a:p>
          <a:p>
            <a:pPr>
              <a:lnSpc>
                <a:spcPct val="90000"/>
              </a:lnSpc>
            </a:pPr>
            <a:r>
              <a:rPr lang="pt-BR" sz="2000">
                <a:solidFill>
                  <a:schemeClr val="bg1"/>
                </a:solidFill>
                <a:latin typeface="Plus Jakarta Sans" pitchFamily="2" charset="0"/>
              </a:rPr>
              <a:t>Cargo ocupado pelo autor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B433943F-A52B-4880-8149-1BA279BBEF18}"/>
              </a:ext>
            </a:extLst>
          </p:cNvPr>
          <p:cNvSpPr txBox="1"/>
          <p:nvPr/>
        </p:nvSpPr>
        <p:spPr>
          <a:xfrm>
            <a:off x="300038" y="6396731"/>
            <a:ext cx="10066011" cy="2308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1000">
                <a:solidFill>
                  <a:schemeClr val="bg2">
                    <a:lumMod val="50000"/>
                  </a:schemeClr>
                </a:solidFill>
                <a:latin typeface="Plus Jakarta Sans" pitchFamily="2" charset="0"/>
              </a:rPr>
              <a:t>Janeiro de 2025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1D418D2-FE36-BBA1-1D59-05664E8036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661" y="5518865"/>
            <a:ext cx="1734340" cy="396493"/>
          </a:xfrm>
          <a:prstGeom prst="rect">
            <a:avLst/>
          </a:prstGeom>
        </p:spPr>
      </p:pic>
      <p:pic>
        <p:nvPicPr>
          <p:cNvPr id="31" name="Imagem 30" descr="Forma&#10;&#10;Descrição gerada automaticamente">
            <a:extLst>
              <a:ext uri="{FF2B5EF4-FFF2-40B4-BE49-F238E27FC236}">
                <a16:creationId xmlns:a16="http://schemas.microsoft.com/office/drawing/2014/main" id="{81CA5651-1646-BF32-3A6B-10B298707AF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907" y="5217391"/>
            <a:ext cx="2434104" cy="269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66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10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AB7B3EC7-415D-4F6E-85C8-E4C52C682A81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39C0C4"/>
                </a:solidFill>
                <a:latin typeface="Plus Jakarta Sans SemiBold" pitchFamily="2" charset="0"/>
              </a:rPr>
              <a:t>Exemplos de remessa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Dezembro 2024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EF952B8-368D-4F45-A707-79E541F678F1}"/>
              </a:ext>
            </a:extLst>
          </p:cNvPr>
          <p:cNvSpPr txBox="1"/>
          <p:nvPr/>
        </p:nvSpPr>
        <p:spPr>
          <a:xfrm>
            <a:off x="313981" y="1343566"/>
            <a:ext cx="6091431" cy="4992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t-BR" b="1">
                <a:solidFill>
                  <a:srgbClr val="39C0C4"/>
                </a:solidFill>
                <a:latin typeface="Plus Jakarta Sans" pitchFamily="2" charset="0"/>
              </a:rPr>
              <a:t>36 - arquivo de remessa com 180.583 registros, sendo: 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exclusões no arquivo de Remessa: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95.252.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exclusões com sucesso: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3.824.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</a:t>
            </a:r>
            <a:r>
              <a:rPr lang="pt-BR" sz="1600" b="1" kern="100" err="1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pdf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 enviados: 38.256.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inclusões no arquivo de Remessa: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85.331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inclusões com sucesso: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6.578.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inclusões com NB já desbloqueados: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146.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inclusões que geraram desbloqueios: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6.432.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inclusões rejeitadas: 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78.753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“Falta de comprovação - sem </a:t>
            </a:r>
            <a:r>
              <a:rPr lang="pt-BR" sz="1600" kern="100" err="1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pdf</a:t>
            </a: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”: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47.071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“Benefício Não Ativo”: 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7.911.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“Já Existe Desconto Para Outra Entidade”: 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19.818</a:t>
            </a:r>
            <a:r>
              <a:rPr lang="pt-BR" sz="1600" kern="100"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; e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“Benefício Bloqueado para Desconto Associativo – não sendo pelo motivo 4 – bloqueio pelo INSS”: 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3.652</a:t>
            </a: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805057ED-9AB0-2A96-E9A8-FDD5D989C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8" name="Imagem 7" descr="Ícone&#10;&#10;Descrição gerada automaticamente">
            <a:extLst>
              <a:ext uri="{FF2B5EF4-FFF2-40B4-BE49-F238E27FC236}">
                <a16:creationId xmlns:a16="http://schemas.microsoft.com/office/drawing/2014/main" id="{8D21D8DF-12A2-F35D-C820-A4159FD8F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63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55A3FF-DDE0-58C1-EC73-065008E78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85C5C47A-E367-3A09-EA06-E620651DCAEB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39C0C4"/>
                </a:solidFill>
                <a:latin typeface="Plus Jakarta Sans SemiBold" pitchFamily="2" charset="0"/>
              </a:rPr>
              <a:t>Exemplos de remessa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Dezembro 2024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5D3A832-8286-F0BB-45EC-1269C1416F5D}"/>
              </a:ext>
            </a:extLst>
          </p:cNvPr>
          <p:cNvSpPr txBox="1"/>
          <p:nvPr/>
        </p:nvSpPr>
        <p:spPr>
          <a:xfrm>
            <a:off x="313981" y="1343566"/>
            <a:ext cx="6091431" cy="4992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t-BR" b="1">
                <a:solidFill>
                  <a:srgbClr val="39C0C4"/>
                </a:solidFill>
                <a:latin typeface="Plus Jakarta Sans" pitchFamily="2" charset="0"/>
              </a:rPr>
              <a:t>52 - arquivo de remessa com 83.855 registros, sendo:</a:t>
            </a:r>
          </a:p>
          <a:p>
            <a:pPr>
              <a:lnSpc>
                <a:spcPct val="107000"/>
              </a:lnSpc>
              <a:spcBef>
                <a:spcPts val="400"/>
              </a:spcBef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exclusões no arquivo de Remessa: 2.893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	Com sucesso: 1.449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</a:t>
            </a:r>
            <a:r>
              <a:rPr lang="pt-BR" sz="1600" b="1" kern="100" err="1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pdf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 enviados: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67.564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inclusões no arquivo de Remessa: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80.961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inclusões com sucesso: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17.297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49580"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inclusões com NB já desbloqueados: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1.175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 de inclusões que geraram desbloqueios: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16.122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Total de inclusões rejeitadas: 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63.664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“Falta de comprovação - sem </a:t>
            </a:r>
            <a:r>
              <a:rPr lang="pt-BR" sz="1600" kern="100" err="1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pdf</a:t>
            </a: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”: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13.984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“Benefício Não Ativo”: 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4.744</a:t>
            </a: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;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“Já Existe Desconto Para Outra Entidade”: </a:t>
            </a:r>
            <a:r>
              <a:rPr lang="pt-BR" sz="1600" b="1" kern="0">
                <a:solidFill>
                  <a:srgbClr val="000000"/>
                </a:solidFill>
                <a:latin typeface="Aptos Narrow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30.459</a:t>
            </a:r>
            <a:r>
              <a:rPr lang="pt-BR" sz="1600" kern="100"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; e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- Rejeição “Benefício Bloqueado para Desconto Associativo – não sendo pelo motivo 4 – bloqueio pelo INSS”: </a:t>
            </a:r>
            <a:r>
              <a:rPr lang="pt-BR" sz="1600" b="1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13.150</a:t>
            </a:r>
            <a:r>
              <a:rPr lang="pt-BR" sz="1600" kern="10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.</a:t>
            </a:r>
            <a:endParaRPr lang="pt-BR" sz="16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72CBFDD3-EF78-9BBA-E069-4BFB5A3123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8" name="Imagem 7" descr="Ícone&#10;&#10;Descrição gerada automaticamente">
            <a:extLst>
              <a:ext uri="{FF2B5EF4-FFF2-40B4-BE49-F238E27FC236}">
                <a16:creationId xmlns:a16="http://schemas.microsoft.com/office/drawing/2014/main" id="{89B5BF6C-4F12-2C89-C808-3FC8EE170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8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AB7B3EC7-415D-4F6E-85C8-E4C52C682A81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Desconto de Mensalidade Associativa - 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rgbClr val="39C0C4"/>
                </a:solidFill>
                <a:latin typeface="Plus Jakarta Sans" pitchFamily="2" charset="0"/>
              </a:rPr>
              <a:t>Considerações finais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FEF952B8-368D-4F45-A707-79E541F678F1}"/>
              </a:ext>
            </a:extLst>
          </p:cNvPr>
          <p:cNvSpPr txBox="1"/>
          <p:nvPr/>
        </p:nvSpPr>
        <p:spPr>
          <a:xfrm>
            <a:off x="300038" y="1461330"/>
            <a:ext cx="11591925" cy="2191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endParaRPr lang="pt-BR" sz="1900" b="1">
              <a:solidFill>
                <a:schemeClr val="bg2">
                  <a:lumMod val="25000"/>
                </a:schemeClr>
              </a:solidFill>
              <a:latin typeface="Plus Jakarta Sans" pitchFamily="2" charset="0"/>
            </a:endParaRP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39C0C4"/>
              </a:buClr>
              <a:buSzPct val="200000"/>
              <a:buFont typeface="Wingdings" panose="05000000000000000000" pitchFamily="2" charset="2"/>
              <a:buChar char="§"/>
            </a:pPr>
            <a:r>
              <a:rPr lang="pt-BR" sz="16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Nota técnica constando os valores da contingência e PDMA.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39C0C4"/>
              </a:buClr>
              <a:buSzPct val="200000"/>
              <a:buFont typeface="Wingdings" panose="05000000000000000000" pitchFamily="2" charset="2"/>
              <a:buChar char="§"/>
            </a:pPr>
            <a:r>
              <a:rPr lang="pt-BR" sz="16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Insumos para o resposta do ofício Sei 5/2025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39C0C4"/>
              </a:buClr>
              <a:buSzPct val="200000"/>
              <a:buFont typeface="Wingdings" panose="05000000000000000000" pitchFamily="2" charset="2"/>
              <a:buChar char="§"/>
            </a:pPr>
            <a:r>
              <a:rPr lang="pt-BR" sz="16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Insumos para resposta ao ofício do TCU</a:t>
            </a:r>
          </a:p>
          <a:p>
            <a:pPr marL="285750" indent="-285750">
              <a:lnSpc>
                <a:spcPct val="120000"/>
              </a:lnSpc>
              <a:spcBef>
                <a:spcPts val="1200"/>
              </a:spcBef>
              <a:buClr>
                <a:srgbClr val="39C0C4"/>
              </a:buClr>
              <a:buSzPct val="200000"/>
              <a:buFont typeface="Wingdings" panose="05000000000000000000" pitchFamily="2" charset="2"/>
              <a:buChar char="§"/>
            </a:pPr>
            <a:r>
              <a:rPr lang="pt-BR" sz="16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Evoluções do sistema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9116EC7B-196B-5456-1A36-4DCF4A335D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2" name="Imagem 1" descr="Ícone&#10;&#10;Descrição gerada automaticamente">
            <a:extLst>
              <a:ext uri="{FF2B5EF4-FFF2-40B4-BE49-F238E27FC236}">
                <a16:creationId xmlns:a16="http://schemas.microsoft.com/office/drawing/2014/main" id="{D6DF5405-6642-432D-2B99-C0ABEEC5C7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22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 descr="Tela de jogo de vídeo game&#10;&#10;Descrição gerada automaticamente com confiança baixa">
            <a:extLst>
              <a:ext uri="{FF2B5EF4-FFF2-40B4-BE49-F238E27FC236}">
                <a16:creationId xmlns:a16="http://schemas.microsoft.com/office/drawing/2014/main" id="{FF8AC06E-82BB-F295-9619-96B801530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814" y="-361107"/>
            <a:ext cx="13846259" cy="7788517"/>
          </a:xfrm>
          <a:prstGeom prst="rect">
            <a:avLst/>
          </a:prstGeom>
        </p:spPr>
      </p:pic>
      <p:pic>
        <p:nvPicPr>
          <p:cNvPr id="12" name="Imagem 11" descr="Forma&#10;&#10;Descrição gerada automaticamente">
            <a:extLst>
              <a:ext uri="{FF2B5EF4-FFF2-40B4-BE49-F238E27FC236}">
                <a16:creationId xmlns:a16="http://schemas.microsoft.com/office/drawing/2014/main" id="{B967348F-8048-7919-1E74-2089FF7635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442" y="1951237"/>
            <a:ext cx="1429515" cy="1581915"/>
          </a:xfrm>
          <a:prstGeom prst="rect">
            <a:avLst/>
          </a:prstGeom>
        </p:spPr>
      </p:pic>
      <p:sp>
        <p:nvSpPr>
          <p:cNvPr id="27" name="CaixaDeTexto 26">
            <a:extLst>
              <a:ext uri="{FF2B5EF4-FFF2-40B4-BE49-F238E27FC236}">
                <a16:creationId xmlns:a16="http://schemas.microsoft.com/office/drawing/2014/main" id="{AB7B3EC7-415D-4F6E-85C8-E4C52C682A81}"/>
              </a:ext>
            </a:extLst>
          </p:cNvPr>
          <p:cNvSpPr txBox="1"/>
          <p:nvPr/>
        </p:nvSpPr>
        <p:spPr>
          <a:xfrm>
            <a:off x="300038" y="1575241"/>
            <a:ext cx="5668075" cy="1077218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pt-BR" sz="6400" b="1">
                <a:solidFill>
                  <a:srgbClr val="1C4694"/>
                </a:solidFill>
                <a:latin typeface="Plus Jakarta Sans SemiBold" pitchFamily="2" charset="0"/>
              </a:rPr>
              <a:t>Obrigado!</a:t>
            </a:r>
            <a:endParaRPr lang="pt-BR" b="1">
              <a:solidFill>
                <a:srgbClr val="1C4694"/>
              </a:solidFill>
              <a:latin typeface="Plus Jakarta Sans" pitchFamily="2" charset="0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B85A806-980A-4BA1-B3B7-CAE291E8F0E1}"/>
              </a:ext>
            </a:extLst>
          </p:cNvPr>
          <p:cNvSpPr txBox="1"/>
          <p:nvPr/>
        </p:nvSpPr>
        <p:spPr>
          <a:xfrm>
            <a:off x="300038" y="3277951"/>
            <a:ext cx="4494153" cy="2062103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pt-BR" sz="4000" b="1">
                <a:solidFill>
                  <a:srgbClr val="1C4694"/>
                </a:solidFill>
                <a:latin typeface="Plus Jakarta Sans SemiBold" pitchFamily="2" charset="0"/>
              </a:rPr>
              <a:t>Perguntas?</a:t>
            </a:r>
          </a:p>
          <a:p>
            <a:r>
              <a:rPr lang="pt-BR" sz="2400" b="1">
                <a:solidFill>
                  <a:srgbClr val="1C4694"/>
                </a:solidFill>
                <a:latin typeface="Plus Jakarta Sans" pitchFamily="2" charset="0"/>
              </a:rPr>
              <a:t>Fale comigo!</a:t>
            </a:r>
          </a:p>
          <a:p>
            <a:endParaRPr lang="pt-BR" sz="2400" b="1">
              <a:solidFill>
                <a:schemeClr val="accent1"/>
              </a:solidFill>
              <a:latin typeface="Plus Jakarta Sans" pitchFamily="2" charset="0"/>
            </a:endParaRPr>
          </a:p>
          <a:p>
            <a:r>
              <a:rPr lang="pt-BR" sz="2200" b="1">
                <a:solidFill>
                  <a:schemeClr val="bg2">
                    <a:lumMod val="25000"/>
                  </a:schemeClr>
                </a:solidFill>
                <a:latin typeface="Plus Jakarta Sans Medium" pitchFamily="2" charset="0"/>
                <a:cs typeface="Plus Jakarta Sans Medium" pitchFamily="2" charset="0"/>
              </a:rPr>
              <a:t>Talita Regina Pereira</a:t>
            </a:r>
          </a:p>
          <a:p>
            <a:r>
              <a:rPr lang="pt-BR" b="1">
                <a:solidFill>
                  <a:schemeClr val="bg2">
                    <a:lumMod val="50000"/>
                  </a:schemeClr>
                </a:solidFill>
                <a:latin typeface="Plus Jakarta Sans Medium" pitchFamily="2" charset="0"/>
                <a:cs typeface="Plus Jakarta Sans Medium" pitchFamily="2" charset="0"/>
              </a:rPr>
              <a:t>Talita.rpereira@dataprev.gov.br</a:t>
            </a:r>
          </a:p>
        </p:txBody>
      </p:sp>
      <p:pic>
        <p:nvPicPr>
          <p:cNvPr id="2" name="Imagem 1" descr="Forma&#10;&#10;Descrição gerada automaticamente">
            <a:extLst>
              <a:ext uri="{FF2B5EF4-FFF2-40B4-BE49-F238E27FC236}">
                <a16:creationId xmlns:a16="http://schemas.microsoft.com/office/drawing/2014/main" id="{6A558A32-3E8F-CAEA-46EB-B0DB3758B3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138" y="723582"/>
            <a:ext cx="2434104" cy="2693603"/>
          </a:xfrm>
          <a:prstGeom prst="rect">
            <a:avLst/>
          </a:prstGeom>
        </p:spPr>
      </p:pic>
      <p:grpSp>
        <p:nvGrpSpPr>
          <p:cNvPr id="3" name="Agrupar 2">
            <a:extLst>
              <a:ext uri="{FF2B5EF4-FFF2-40B4-BE49-F238E27FC236}">
                <a16:creationId xmlns:a16="http://schemas.microsoft.com/office/drawing/2014/main" id="{BCF10DB6-3E6B-F56C-ABA0-065730D83DBB}"/>
              </a:ext>
            </a:extLst>
          </p:cNvPr>
          <p:cNvGrpSpPr/>
          <p:nvPr/>
        </p:nvGrpSpPr>
        <p:grpSpPr>
          <a:xfrm>
            <a:off x="5259442" y="3793181"/>
            <a:ext cx="2508921" cy="1245598"/>
            <a:chOff x="5310534" y="3769766"/>
            <a:chExt cx="2508921" cy="1245598"/>
          </a:xfrm>
        </p:grpSpPr>
        <p:grpSp>
          <p:nvGrpSpPr>
            <p:cNvPr id="4" name="Agrupar 3">
              <a:extLst>
                <a:ext uri="{FF2B5EF4-FFF2-40B4-BE49-F238E27FC236}">
                  <a16:creationId xmlns:a16="http://schemas.microsoft.com/office/drawing/2014/main" id="{2E2B3B6E-0332-6E86-0C65-1456CEB32515}"/>
                </a:ext>
              </a:extLst>
            </p:cNvPr>
            <p:cNvGrpSpPr/>
            <p:nvPr/>
          </p:nvGrpSpPr>
          <p:grpSpPr>
            <a:xfrm>
              <a:off x="5310534" y="3769766"/>
              <a:ext cx="2508921" cy="901202"/>
              <a:chOff x="4960156" y="3812496"/>
              <a:chExt cx="2508921" cy="901202"/>
            </a:xfrm>
          </p:grpSpPr>
          <p:pic>
            <p:nvPicPr>
              <p:cNvPr id="8" name="Imagem 7">
                <a:extLst>
                  <a:ext uri="{FF2B5EF4-FFF2-40B4-BE49-F238E27FC236}">
                    <a16:creationId xmlns:a16="http://schemas.microsoft.com/office/drawing/2014/main" id="{B7D1F856-F982-2FC5-AB32-895D3504F3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60156" y="3831549"/>
                <a:ext cx="227168" cy="227168"/>
              </a:xfrm>
              <a:prstGeom prst="ellipse">
                <a:avLst/>
              </a:prstGeom>
              <a:ln w="190500" cap="rnd">
                <a:noFill/>
                <a:prstDash val="solid"/>
              </a:ln>
              <a:effectLst/>
            </p:spPr>
          </p:pic>
          <p:pic>
            <p:nvPicPr>
              <p:cNvPr id="9" name="Imagem 8">
                <a:extLst>
                  <a:ext uri="{FF2B5EF4-FFF2-40B4-BE49-F238E27FC236}">
                    <a16:creationId xmlns:a16="http://schemas.microsoft.com/office/drawing/2014/main" id="{AD51D8C8-2C10-1885-3035-F10D82A4C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60156" y="4153903"/>
                <a:ext cx="227168" cy="227168"/>
              </a:xfrm>
              <a:prstGeom prst="ellipse">
                <a:avLst/>
              </a:prstGeom>
              <a:ln w="190500" cap="rnd">
                <a:noFill/>
                <a:prstDash val="solid"/>
              </a:ln>
              <a:effectLst/>
            </p:spPr>
          </p:pic>
          <p:pic>
            <p:nvPicPr>
              <p:cNvPr id="11" name="Imagem 10">
                <a:extLst>
                  <a:ext uri="{FF2B5EF4-FFF2-40B4-BE49-F238E27FC236}">
                    <a16:creationId xmlns:a16="http://schemas.microsoft.com/office/drawing/2014/main" id="{683E35D9-229C-466E-1B7D-1836A88CBE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60156" y="4486530"/>
                <a:ext cx="227168" cy="227168"/>
              </a:xfrm>
              <a:prstGeom prst="ellipse">
                <a:avLst/>
              </a:prstGeom>
              <a:ln w="190500" cap="rnd">
                <a:noFill/>
                <a:prstDash val="solid"/>
              </a:ln>
              <a:effectLst/>
            </p:spPr>
          </p:pic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0152F747-01D8-AFE7-0D57-51A86CEA1ACF}"/>
                  </a:ext>
                </a:extLst>
              </p:cNvPr>
              <p:cNvSpPr txBox="1"/>
              <p:nvPr/>
            </p:nvSpPr>
            <p:spPr>
              <a:xfrm>
                <a:off x="5208082" y="3812496"/>
                <a:ext cx="22609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pt-BR" sz="1000" kern="800" spc="5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/</a:t>
                </a:r>
                <a:r>
                  <a:rPr lang="pt-BR" sz="1000" kern="800" spc="5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dataprevtecnologia</a:t>
                </a:r>
                <a:endParaRPr lang="pt-BR" sz="1000" kern="800" spc="50">
                  <a:solidFill>
                    <a:schemeClr val="tx1">
                      <a:lumMod val="85000"/>
                      <a:lumOff val="15000"/>
                    </a:schemeClr>
                  </a:solidFill>
                  <a:latin typeface="Plus Jakarta Sans" pitchFamily="2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" name="CaixaDeTexto 13">
                <a:extLst>
                  <a:ext uri="{FF2B5EF4-FFF2-40B4-BE49-F238E27FC236}">
                    <a16:creationId xmlns:a16="http://schemas.microsoft.com/office/drawing/2014/main" id="{84783AC2-259F-7842-ED73-AA9E36CB3845}"/>
                  </a:ext>
                </a:extLst>
              </p:cNvPr>
              <p:cNvSpPr txBox="1"/>
              <p:nvPr/>
            </p:nvSpPr>
            <p:spPr>
              <a:xfrm>
                <a:off x="5208082" y="4126724"/>
                <a:ext cx="22609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pt-BR" sz="1000" kern="800" spc="5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/</a:t>
                </a:r>
                <a:r>
                  <a:rPr lang="pt-BR" sz="1000" kern="800" spc="5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dataprev</a:t>
                </a:r>
                <a:endParaRPr lang="pt-BR" sz="1000" kern="800" spc="50">
                  <a:solidFill>
                    <a:schemeClr val="tx1">
                      <a:lumMod val="85000"/>
                      <a:lumOff val="15000"/>
                    </a:schemeClr>
                  </a:solidFill>
                  <a:latin typeface="Plus Jakarta Sans" pitchFamily="2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" name="CaixaDeTexto 14">
                <a:extLst>
                  <a:ext uri="{FF2B5EF4-FFF2-40B4-BE49-F238E27FC236}">
                    <a16:creationId xmlns:a16="http://schemas.microsoft.com/office/drawing/2014/main" id="{99D1D1FA-8DCD-A098-E96D-F333A0DCD6DA}"/>
                  </a:ext>
                </a:extLst>
              </p:cNvPr>
              <p:cNvSpPr txBox="1"/>
              <p:nvPr/>
            </p:nvSpPr>
            <p:spPr>
              <a:xfrm>
                <a:off x="5208082" y="4455288"/>
                <a:ext cx="226099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pt-BR" sz="1000" kern="800" spc="5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/</a:t>
                </a:r>
                <a:r>
                  <a:rPr lang="pt-BR" sz="1000" kern="800" spc="5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dataprev</a:t>
                </a:r>
                <a:r>
                  <a:rPr lang="pt-BR" sz="1000" kern="800" spc="5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Plus Jakarta Sans" pitchFamily="2" charset="0"/>
                    <a:cs typeface="Segoe UI" panose="020B0502040204020203" pitchFamily="34" charset="0"/>
                  </a:rPr>
                  <a:t>-tecnologia</a:t>
                </a:r>
              </a:p>
            </p:txBody>
          </p:sp>
        </p:grpSp>
        <p:pic>
          <p:nvPicPr>
            <p:cNvPr id="5" name="Imagem 4">
              <a:extLst>
                <a:ext uri="{FF2B5EF4-FFF2-40B4-BE49-F238E27FC236}">
                  <a16:creationId xmlns:a16="http://schemas.microsoft.com/office/drawing/2014/main" id="{8D57524E-CC18-BE18-2C1D-D6ED25CD927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10534" y="4788196"/>
              <a:ext cx="227168" cy="227168"/>
            </a:xfrm>
            <a:prstGeom prst="ellipse">
              <a:avLst/>
            </a:prstGeom>
            <a:ln w="190500" cap="rnd">
              <a:noFill/>
              <a:prstDash val="solid"/>
            </a:ln>
            <a:effectLst/>
          </p:spPr>
        </p:pic>
        <p:sp>
          <p:nvSpPr>
            <p:cNvPr id="6" name="CaixaDeTexto 5">
              <a:extLst>
                <a:ext uri="{FF2B5EF4-FFF2-40B4-BE49-F238E27FC236}">
                  <a16:creationId xmlns:a16="http://schemas.microsoft.com/office/drawing/2014/main" id="{217B595A-7A4C-C98C-7A4C-1546EA91C7DD}"/>
                </a:ext>
              </a:extLst>
            </p:cNvPr>
            <p:cNvSpPr txBox="1"/>
            <p:nvPr/>
          </p:nvSpPr>
          <p:spPr>
            <a:xfrm>
              <a:off x="5558460" y="4765080"/>
              <a:ext cx="22609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pt-BR" sz="1000" kern="800" spc="50">
                  <a:solidFill>
                    <a:schemeClr val="tx1">
                      <a:lumMod val="85000"/>
                      <a:lumOff val="15000"/>
                    </a:schemeClr>
                  </a:solidFill>
                  <a:latin typeface="Plus Jakarta Sans" pitchFamily="2" charset="0"/>
                  <a:cs typeface="Segoe UI" panose="020B0502040204020203" pitchFamily="34" charset="0"/>
                </a:rPr>
                <a:t>/</a:t>
              </a:r>
              <a:r>
                <a:rPr lang="pt-BR" sz="1000" kern="800" spc="5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Plus Jakarta Sans" pitchFamily="2" charset="0"/>
                  <a:cs typeface="Segoe UI" panose="020B0502040204020203" pitchFamily="34" charset="0"/>
                </a:rPr>
                <a:t>dataprev</a:t>
              </a:r>
              <a:endParaRPr lang="pt-BR" sz="1000" kern="800" spc="50">
                <a:solidFill>
                  <a:schemeClr val="tx1">
                    <a:lumMod val="85000"/>
                    <a:lumOff val="15000"/>
                  </a:schemeClr>
                </a:solidFill>
                <a:latin typeface="Plus Jakarta Sans" pitchFamily="2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0639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3333CCED-E6AB-F2C2-6BBB-5541581272ED}"/>
              </a:ext>
            </a:extLst>
          </p:cNvPr>
          <p:cNvSpPr/>
          <p:nvPr/>
        </p:nvSpPr>
        <p:spPr>
          <a:xfrm>
            <a:off x="6648450" y="6113330"/>
            <a:ext cx="5543550" cy="744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71BA17AA-86DE-1F73-0C18-2854E5B0DD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1310A840-8960-F249-95EA-C37258A18E5B}"/>
              </a:ext>
            </a:extLst>
          </p:cNvPr>
          <p:cNvSpPr/>
          <p:nvPr/>
        </p:nvSpPr>
        <p:spPr>
          <a:xfrm>
            <a:off x="9049970" y="5368659"/>
            <a:ext cx="3142030" cy="7446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6A2C98E7-F8EF-40E4-B1FD-2C79349BA34F}"/>
              </a:ext>
            </a:extLst>
          </p:cNvPr>
          <p:cNvSpPr/>
          <p:nvPr/>
        </p:nvSpPr>
        <p:spPr>
          <a:xfrm>
            <a:off x="0" y="5287087"/>
            <a:ext cx="12192000" cy="8725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bg2">
                  <a:lumMod val="25000"/>
                </a:schemeClr>
              </a:solidFill>
              <a:latin typeface="Plus Jakarta Sans" pitchFamily="2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AB7B3EC7-415D-4F6E-85C8-E4C52C682A81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Portal de Desconto de Mensalidade Associativa - PDMA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Marcos temporais da solução</a:t>
            </a:r>
          </a:p>
        </p:txBody>
      </p:sp>
      <p:cxnSp>
        <p:nvCxnSpPr>
          <p:cNvPr id="19" name="Conector reto 18">
            <a:extLst>
              <a:ext uri="{FF2B5EF4-FFF2-40B4-BE49-F238E27FC236}">
                <a16:creationId xmlns:a16="http://schemas.microsoft.com/office/drawing/2014/main" id="{976084E7-A802-4DC9-89AF-4212C1656082}"/>
              </a:ext>
            </a:extLst>
          </p:cNvPr>
          <p:cNvCxnSpPr>
            <a:cxnSpLocks/>
          </p:cNvCxnSpPr>
          <p:nvPr/>
        </p:nvCxnSpPr>
        <p:spPr>
          <a:xfrm>
            <a:off x="11602" y="5700045"/>
            <a:ext cx="12180398" cy="0"/>
          </a:xfrm>
          <a:prstGeom prst="line">
            <a:avLst/>
          </a:prstGeom>
          <a:ln w="19050">
            <a:solidFill>
              <a:srgbClr val="2E82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E7FC0001-451F-4532-BEAD-332E1CA9755C}"/>
              </a:ext>
            </a:extLst>
          </p:cNvPr>
          <p:cNvGrpSpPr/>
          <p:nvPr/>
        </p:nvGrpSpPr>
        <p:grpSpPr>
          <a:xfrm>
            <a:off x="935133" y="5617673"/>
            <a:ext cx="1025496" cy="767962"/>
            <a:chOff x="937778" y="5916777"/>
            <a:chExt cx="1025496" cy="767962"/>
          </a:xfrm>
        </p:grpSpPr>
        <p:sp>
          <p:nvSpPr>
            <p:cNvPr id="22" name="Elipse 21">
              <a:extLst>
                <a:ext uri="{FF2B5EF4-FFF2-40B4-BE49-F238E27FC236}">
                  <a16:creationId xmlns:a16="http://schemas.microsoft.com/office/drawing/2014/main" id="{880F9174-40A1-497D-9126-FD910B632375}"/>
                </a:ext>
              </a:extLst>
            </p:cNvPr>
            <p:cNvSpPr/>
            <p:nvPr/>
          </p:nvSpPr>
          <p:spPr>
            <a:xfrm>
              <a:off x="1368155" y="5916777"/>
              <a:ext cx="164744" cy="164744"/>
            </a:xfrm>
            <a:prstGeom prst="ellipse">
              <a:avLst/>
            </a:prstGeom>
            <a:solidFill>
              <a:srgbClr val="FEBE10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endParaRPr>
            </a:p>
          </p:txBody>
        </p:sp>
        <p:sp>
          <p:nvSpPr>
            <p:cNvPr id="23" name="CaixaDeTexto 22">
              <a:extLst>
                <a:ext uri="{FF2B5EF4-FFF2-40B4-BE49-F238E27FC236}">
                  <a16:creationId xmlns:a16="http://schemas.microsoft.com/office/drawing/2014/main" id="{58BAA86C-E6BD-4B64-8617-405C99DBC869}"/>
                </a:ext>
              </a:extLst>
            </p:cNvPr>
            <p:cNvSpPr txBox="1"/>
            <p:nvPr/>
          </p:nvSpPr>
          <p:spPr>
            <a:xfrm>
              <a:off x="937778" y="6161519"/>
              <a:ext cx="1025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chemeClr val="bg2">
                      <a:lumMod val="25000"/>
                    </a:schemeClr>
                  </a:solidFill>
                  <a:latin typeface="Plus Jakarta Sans" pitchFamily="2" charset="0"/>
                  <a:cs typeface="Segoe UI Semibold" panose="020B0702040204020203" pitchFamily="34" charset="0"/>
                </a:rPr>
                <a:t>1º out 2024</a:t>
              </a:r>
            </a:p>
          </p:txBody>
        </p:sp>
      </p:grp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3DBEC902-C8FA-49E1-85E8-655E766D83FD}"/>
              </a:ext>
            </a:extLst>
          </p:cNvPr>
          <p:cNvGrpSpPr/>
          <p:nvPr/>
        </p:nvGrpSpPr>
        <p:grpSpPr>
          <a:xfrm>
            <a:off x="3830996" y="5617673"/>
            <a:ext cx="1025496" cy="767961"/>
            <a:chOff x="3253944" y="5916777"/>
            <a:chExt cx="1025496" cy="767961"/>
          </a:xfrm>
        </p:grpSpPr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F411A7D-3CB8-492A-8A8A-E19B3857DC0C}"/>
                </a:ext>
              </a:extLst>
            </p:cNvPr>
            <p:cNvSpPr/>
            <p:nvPr/>
          </p:nvSpPr>
          <p:spPr>
            <a:xfrm>
              <a:off x="3691553" y="5916777"/>
              <a:ext cx="164744" cy="164744"/>
            </a:xfrm>
            <a:prstGeom prst="ellipse">
              <a:avLst/>
            </a:prstGeom>
            <a:solidFill>
              <a:srgbClr val="39C0C4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endParaRPr>
            </a:p>
          </p:txBody>
        </p:sp>
        <p:sp>
          <p:nvSpPr>
            <p:cNvPr id="26" name="CaixaDeTexto 25">
              <a:extLst>
                <a:ext uri="{FF2B5EF4-FFF2-40B4-BE49-F238E27FC236}">
                  <a16:creationId xmlns:a16="http://schemas.microsoft.com/office/drawing/2014/main" id="{8ED7C640-9B4D-4052-B2DA-442D66239614}"/>
                </a:ext>
              </a:extLst>
            </p:cNvPr>
            <p:cNvSpPr txBox="1"/>
            <p:nvPr/>
          </p:nvSpPr>
          <p:spPr>
            <a:xfrm>
              <a:off x="3253944" y="6161518"/>
              <a:ext cx="1025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chemeClr val="bg2">
                      <a:lumMod val="25000"/>
                    </a:schemeClr>
                  </a:solidFill>
                  <a:latin typeface="Plus Jakarta Sans" pitchFamily="2" charset="0"/>
                  <a:cs typeface="Segoe UI Semibold" panose="020B0702040204020203" pitchFamily="34" charset="0"/>
                </a:rPr>
                <a:t>14 nov 2024</a:t>
              </a:r>
            </a:p>
          </p:txBody>
        </p:sp>
      </p:grpSp>
      <p:grpSp>
        <p:nvGrpSpPr>
          <p:cNvPr id="28" name="Agrupar 27">
            <a:extLst>
              <a:ext uri="{FF2B5EF4-FFF2-40B4-BE49-F238E27FC236}">
                <a16:creationId xmlns:a16="http://schemas.microsoft.com/office/drawing/2014/main" id="{CB8D45AC-A4A9-49FB-9A29-488518691A4F}"/>
              </a:ext>
            </a:extLst>
          </p:cNvPr>
          <p:cNvGrpSpPr/>
          <p:nvPr/>
        </p:nvGrpSpPr>
        <p:grpSpPr>
          <a:xfrm>
            <a:off x="6880715" y="5617673"/>
            <a:ext cx="1025496" cy="767961"/>
            <a:chOff x="5584575" y="5916777"/>
            <a:chExt cx="1025496" cy="767961"/>
          </a:xfrm>
        </p:grpSpPr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3C54BB64-1C02-4A32-873E-3015D8A1A273}"/>
                </a:ext>
              </a:extLst>
            </p:cNvPr>
            <p:cNvSpPr/>
            <p:nvPr/>
          </p:nvSpPr>
          <p:spPr>
            <a:xfrm>
              <a:off x="6014951" y="5916777"/>
              <a:ext cx="164744" cy="164744"/>
            </a:xfrm>
            <a:prstGeom prst="ellipse">
              <a:avLst/>
            </a:prstGeom>
            <a:solidFill>
              <a:srgbClr val="1C4694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endParaRPr>
            </a:p>
          </p:txBody>
        </p:sp>
        <p:sp>
          <p:nvSpPr>
            <p:cNvPr id="30" name="CaixaDeTexto 29">
              <a:extLst>
                <a:ext uri="{FF2B5EF4-FFF2-40B4-BE49-F238E27FC236}">
                  <a16:creationId xmlns:a16="http://schemas.microsoft.com/office/drawing/2014/main" id="{9E0B811B-6D8D-41FD-BB94-04477E0D5D4D}"/>
                </a:ext>
              </a:extLst>
            </p:cNvPr>
            <p:cNvSpPr txBox="1"/>
            <p:nvPr/>
          </p:nvSpPr>
          <p:spPr>
            <a:xfrm>
              <a:off x="5584575" y="6161518"/>
              <a:ext cx="1025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chemeClr val="bg2">
                      <a:lumMod val="25000"/>
                    </a:schemeClr>
                  </a:solidFill>
                  <a:latin typeface="Plus Jakarta Sans" pitchFamily="2" charset="0"/>
                  <a:cs typeface="Segoe UI Semibold" panose="020B0702040204020203" pitchFamily="34" charset="0"/>
                </a:rPr>
                <a:t>09 dez 2024</a:t>
              </a:r>
            </a:p>
          </p:txBody>
        </p:sp>
      </p:grpSp>
      <p:grpSp>
        <p:nvGrpSpPr>
          <p:cNvPr id="31" name="Agrupar 30">
            <a:extLst>
              <a:ext uri="{FF2B5EF4-FFF2-40B4-BE49-F238E27FC236}">
                <a16:creationId xmlns:a16="http://schemas.microsoft.com/office/drawing/2014/main" id="{3EFA36C4-1AAC-45AF-B0C6-B8F1E6B8D2A1}"/>
              </a:ext>
            </a:extLst>
          </p:cNvPr>
          <p:cNvGrpSpPr/>
          <p:nvPr/>
        </p:nvGrpSpPr>
        <p:grpSpPr>
          <a:xfrm>
            <a:off x="9723610" y="5620047"/>
            <a:ext cx="1025496" cy="765587"/>
            <a:chOff x="7912562" y="5919151"/>
            <a:chExt cx="1025496" cy="765587"/>
          </a:xfrm>
        </p:grpSpPr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9789DEB-C079-44FB-898D-09135115A6D1}"/>
                </a:ext>
              </a:extLst>
            </p:cNvPr>
            <p:cNvSpPr/>
            <p:nvPr/>
          </p:nvSpPr>
          <p:spPr>
            <a:xfrm>
              <a:off x="8338349" y="5919151"/>
              <a:ext cx="164744" cy="164744"/>
            </a:xfrm>
            <a:prstGeom prst="ellipse">
              <a:avLst/>
            </a:prstGeom>
            <a:solidFill>
              <a:srgbClr val="FEBE10"/>
            </a:solidFill>
            <a:ln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endParaRPr>
            </a:p>
          </p:txBody>
        </p:sp>
        <p:sp>
          <p:nvSpPr>
            <p:cNvPr id="33" name="CaixaDeTexto 32">
              <a:extLst>
                <a:ext uri="{FF2B5EF4-FFF2-40B4-BE49-F238E27FC236}">
                  <a16:creationId xmlns:a16="http://schemas.microsoft.com/office/drawing/2014/main" id="{4D1695D1-7E40-454A-A680-C1D801EF52FA}"/>
                </a:ext>
              </a:extLst>
            </p:cNvPr>
            <p:cNvSpPr txBox="1"/>
            <p:nvPr/>
          </p:nvSpPr>
          <p:spPr>
            <a:xfrm>
              <a:off x="7912562" y="6161518"/>
              <a:ext cx="10254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>
                  <a:solidFill>
                    <a:schemeClr val="bg2">
                      <a:lumMod val="25000"/>
                    </a:schemeClr>
                  </a:solidFill>
                  <a:latin typeface="Plus Jakarta Sans" pitchFamily="2" charset="0"/>
                  <a:cs typeface="Segoe UI Semibold" panose="020B0702040204020203" pitchFamily="34" charset="0"/>
                </a:rPr>
                <a:t>20 dez 2024</a:t>
              </a:r>
            </a:p>
          </p:txBody>
        </p:sp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EAF08FE6-DC40-4B84-8231-A0B1D1BC3252}"/>
              </a:ext>
            </a:extLst>
          </p:cNvPr>
          <p:cNvGrpSpPr/>
          <p:nvPr/>
        </p:nvGrpSpPr>
        <p:grpSpPr>
          <a:xfrm>
            <a:off x="6954678" y="3426953"/>
            <a:ext cx="863107" cy="2190720"/>
            <a:chOff x="5658538" y="3409866"/>
            <a:chExt cx="863107" cy="2190720"/>
          </a:xfrm>
        </p:grpSpPr>
        <p:sp>
          <p:nvSpPr>
            <p:cNvPr id="39" name="Elipse 38">
              <a:extLst>
                <a:ext uri="{FF2B5EF4-FFF2-40B4-BE49-F238E27FC236}">
                  <a16:creationId xmlns:a16="http://schemas.microsoft.com/office/drawing/2014/main" id="{82A7E041-2879-4669-8B95-C507E1E79086}"/>
                </a:ext>
              </a:extLst>
            </p:cNvPr>
            <p:cNvSpPr/>
            <p:nvPr/>
          </p:nvSpPr>
          <p:spPr>
            <a:xfrm>
              <a:off x="5658538" y="3409866"/>
              <a:ext cx="863107" cy="863107"/>
            </a:xfrm>
            <a:prstGeom prst="ellipse">
              <a:avLst/>
            </a:prstGeom>
            <a:solidFill>
              <a:srgbClr val="1C46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Plus Jakarta Sans" pitchFamily="2" charset="0"/>
              </a:endParaRPr>
            </a:p>
          </p:txBody>
        </p:sp>
        <p:cxnSp>
          <p:nvCxnSpPr>
            <p:cNvPr id="40" name="Conector reto 39">
              <a:extLst>
                <a:ext uri="{FF2B5EF4-FFF2-40B4-BE49-F238E27FC236}">
                  <a16:creationId xmlns:a16="http://schemas.microsoft.com/office/drawing/2014/main" id="{E86FD681-B888-439F-A786-99064AAC9526}"/>
                </a:ext>
              </a:extLst>
            </p:cNvPr>
            <p:cNvCxnSpPr>
              <a:cxnSpLocks/>
              <a:stCxn id="39" idx="4"/>
              <a:endCxn id="29" idx="0"/>
            </p:cNvCxnSpPr>
            <p:nvPr/>
          </p:nvCxnSpPr>
          <p:spPr>
            <a:xfrm>
              <a:off x="6090092" y="4272973"/>
              <a:ext cx="7231" cy="1327613"/>
            </a:xfrm>
            <a:prstGeom prst="line">
              <a:avLst/>
            </a:prstGeom>
            <a:ln w="3175">
              <a:solidFill>
                <a:srgbClr val="2E82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Google Shape;488;p39">
              <a:extLst>
                <a:ext uri="{FF2B5EF4-FFF2-40B4-BE49-F238E27FC236}">
                  <a16:creationId xmlns:a16="http://schemas.microsoft.com/office/drawing/2014/main" id="{10C54450-0886-4FE9-B477-5B7A7503908C}"/>
                </a:ext>
              </a:extLst>
            </p:cNvPr>
            <p:cNvSpPr/>
            <p:nvPr/>
          </p:nvSpPr>
          <p:spPr>
            <a:xfrm>
              <a:off x="5853668" y="3617569"/>
              <a:ext cx="464022" cy="463993"/>
            </a:xfrm>
            <a:custGeom>
              <a:avLst/>
              <a:gdLst/>
              <a:ahLst/>
              <a:cxnLst/>
              <a:rect l="l" t="t" r="r" b="b"/>
              <a:pathLst>
                <a:path w="16072" h="16071" extrusionOk="0">
                  <a:moveTo>
                    <a:pt x="8036" y="0"/>
                  </a:moveTo>
                  <a:lnTo>
                    <a:pt x="7938" y="24"/>
                  </a:lnTo>
                  <a:lnTo>
                    <a:pt x="7792" y="98"/>
                  </a:lnTo>
                  <a:lnTo>
                    <a:pt x="7328" y="366"/>
                  </a:lnTo>
                  <a:lnTo>
                    <a:pt x="7059" y="537"/>
                  </a:lnTo>
                  <a:lnTo>
                    <a:pt x="6766" y="757"/>
                  </a:lnTo>
                  <a:lnTo>
                    <a:pt x="6448" y="977"/>
                  </a:lnTo>
                  <a:lnTo>
                    <a:pt x="6155" y="1246"/>
                  </a:lnTo>
                  <a:lnTo>
                    <a:pt x="5887" y="1514"/>
                  </a:lnTo>
                  <a:lnTo>
                    <a:pt x="5643" y="1807"/>
                  </a:lnTo>
                  <a:lnTo>
                    <a:pt x="5447" y="2100"/>
                  </a:lnTo>
                  <a:lnTo>
                    <a:pt x="5374" y="2247"/>
                  </a:lnTo>
                  <a:lnTo>
                    <a:pt x="5325" y="2418"/>
                  </a:lnTo>
                  <a:lnTo>
                    <a:pt x="5276" y="2564"/>
                  </a:lnTo>
                  <a:lnTo>
                    <a:pt x="5252" y="2711"/>
                  </a:lnTo>
                  <a:lnTo>
                    <a:pt x="5252" y="2858"/>
                  </a:lnTo>
                  <a:lnTo>
                    <a:pt x="5276" y="3029"/>
                  </a:lnTo>
                  <a:lnTo>
                    <a:pt x="5325" y="3175"/>
                  </a:lnTo>
                  <a:lnTo>
                    <a:pt x="5398" y="3322"/>
                  </a:lnTo>
                  <a:lnTo>
                    <a:pt x="5496" y="3468"/>
                  </a:lnTo>
                  <a:lnTo>
                    <a:pt x="5618" y="3615"/>
                  </a:lnTo>
                  <a:lnTo>
                    <a:pt x="5814" y="3761"/>
                  </a:lnTo>
                  <a:lnTo>
                    <a:pt x="6009" y="3859"/>
                  </a:lnTo>
                  <a:lnTo>
                    <a:pt x="6204" y="3957"/>
                  </a:lnTo>
                  <a:lnTo>
                    <a:pt x="6424" y="4005"/>
                  </a:lnTo>
                  <a:lnTo>
                    <a:pt x="6644" y="4054"/>
                  </a:lnTo>
                  <a:lnTo>
                    <a:pt x="6864" y="4152"/>
                  </a:lnTo>
                  <a:lnTo>
                    <a:pt x="7059" y="4250"/>
                  </a:lnTo>
                  <a:lnTo>
                    <a:pt x="7254" y="4421"/>
                  </a:lnTo>
                  <a:lnTo>
                    <a:pt x="7425" y="4616"/>
                  </a:lnTo>
                  <a:lnTo>
                    <a:pt x="7523" y="4836"/>
                  </a:lnTo>
                  <a:lnTo>
                    <a:pt x="7596" y="5080"/>
                  </a:lnTo>
                  <a:lnTo>
                    <a:pt x="7621" y="5373"/>
                  </a:lnTo>
                  <a:lnTo>
                    <a:pt x="7596" y="5569"/>
                  </a:lnTo>
                  <a:lnTo>
                    <a:pt x="7572" y="5788"/>
                  </a:lnTo>
                  <a:lnTo>
                    <a:pt x="7499" y="5984"/>
                  </a:lnTo>
                  <a:lnTo>
                    <a:pt x="7425" y="6179"/>
                  </a:lnTo>
                  <a:lnTo>
                    <a:pt x="7328" y="6374"/>
                  </a:lnTo>
                  <a:lnTo>
                    <a:pt x="7206" y="6570"/>
                  </a:lnTo>
                  <a:lnTo>
                    <a:pt x="7059" y="6741"/>
                  </a:lnTo>
                  <a:lnTo>
                    <a:pt x="6913" y="6912"/>
                  </a:lnTo>
                  <a:lnTo>
                    <a:pt x="6742" y="7058"/>
                  </a:lnTo>
                  <a:lnTo>
                    <a:pt x="6571" y="7205"/>
                  </a:lnTo>
                  <a:lnTo>
                    <a:pt x="6400" y="7303"/>
                  </a:lnTo>
                  <a:lnTo>
                    <a:pt x="6204" y="7425"/>
                  </a:lnTo>
                  <a:lnTo>
                    <a:pt x="6009" y="7498"/>
                  </a:lnTo>
                  <a:lnTo>
                    <a:pt x="5789" y="7571"/>
                  </a:lnTo>
                  <a:lnTo>
                    <a:pt x="5569" y="7596"/>
                  </a:lnTo>
                  <a:lnTo>
                    <a:pt x="5374" y="7620"/>
                  </a:lnTo>
                  <a:lnTo>
                    <a:pt x="5105" y="7596"/>
                  </a:lnTo>
                  <a:lnTo>
                    <a:pt x="4861" y="7522"/>
                  </a:lnTo>
                  <a:lnTo>
                    <a:pt x="4617" y="7425"/>
                  </a:lnTo>
                  <a:lnTo>
                    <a:pt x="4421" y="7254"/>
                  </a:lnTo>
                  <a:lnTo>
                    <a:pt x="4250" y="7058"/>
                  </a:lnTo>
                  <a:lnTo>
                    <a:pt x="4128" y="6839"/>
                  </a:lnTo>
                  <a:lnTo>
                    <a:pt x="4055" y="6619"/>
                  </a:lnTo>
                  <a:lnTo>
                    <a:pt x="3982" y="6399"/>
                  </a:lnTo>
                  <a:lnTo>
                    <a:pt x="3933" y="6204"/>
                  </a:lnTo>
                  <a:lnTo>
                    <a:pt x="3860" y="6008"/>
                  </a:lnTo>
                  <a:lnTo>
                    <a:pt x="3762" y="5813"/>
                  </a:lnTo>
                  <a:lnTo>
                    <a:pt x="3615" y="5617"/>
                  </a:lnTo>
                  <a:lnTo>
                    <a:pt x="3469" y="5495"/>
                  </a:lnTo>
                  <a:lnTo>
                    <a:pt x="3322" y="5398"/>
                  </a:lnTo>
                  <a:lnTo>
                    <a:pt x="3176" y="5324"/>
                  </a:lnTo>
                  <a:lnTo>
                    <a:pt x="3029" y="5275"/>
                  </a:lnTo>
                  <a:lnTo>
                    <a:pt x="2858" y="5251"/>
                  </a:lnTo>
                  <a:lnTo>
                    <a:pt x="2712" y="5251"/>
                  </a:lnTo>
                  <a:lnTo>
                    <a:pt x="2565" y="5275"/>
                  </a:lnTo>
                  <a:lnTo>
                    <a:pt x="2419" y="5324"/>
                  </a:lnTo>
                  <a:lnTo>
                    <a:pt x="2248" y="5373"/>
                  </a:lnTo>
                  <a:lnTo>
                    <a:pt x="2101" y="5446"/>
                  </a:lnTo>
                  <a:lnTo>
                    <a:pt x="1808" y="5642"/>
                  </a:lnTo>
                  <a:lnTo>
                    <a:pt x="1515" y="5886"/>
                  </a:lnTo>
                  <a:lnTo>
                    <a:pt x="1246" y="6155"/>
                  </a:lnTo>
                  <a:lnTo>
                    <a:pt x="978" y="6448"/>
                  </a:lnTo>
                  <a:lnTo>
                    <a:pt x="758" y="6765"/>
                  </a:lnTo>
                  <a:lnTo>
                    <a:pt x="538" y="7058"/>
                  </a:lnTo>
                  <a:lnTo>
                    <a:pt x="367" y="7327"/>
                  </a:lnTo>
                  <a:lnTo>
                    <a:pt x="99" y="7791"/>
                  </a:lnTo>
                  <a:lnTo>
                    <a:pt x="25" y="7938"/>
                  </a:lnTo>
                  <a:lnTo>
                    <a:pt x="1" y="8035"/>
                  </a:lnTo>
                  <a:lnTo>
                    <a:pt x="25" y="8231"/>
                  </a:lnTo>
                  <a:lnTo>
                    <a:pt x="74" y="8402"/>
                  </a:lnTo>
                  <a:lnTo>
                    <a:pt x="172" y="8597"/>
                  </a:lnTo>
                  <a:lnTo>
                    <a:pt x="294" y="8744"/>
                  </a:lnTo>
                  <a:lnTo>
                    <a:pt x="587" y="9012"/>
                  </a:lnTo>
                  <a:lnTo>
                    <a:pt x="880" y="9256"/>
                  </a:lnTo>
                  <a:lnTo>
                    <a:pt x="1417" y="9696"/>
                  </a:lnTo>
                  <a:lnTo>
                    <a:pt x="1906" y="10062"/>
                  </a:lnTo>
                  <a:lnTo>
                    <a:pt x="2101" y="10233"/>
                  </a:lnTo>
                  <a:lnTo>
                    <a:pt x="2297" y="10404"/>
                  </a:lnTo>
                  <a:lnTo>
                    <a:pt x="2419" y="10575"/>
                  </a:lnTo>
                  <a:lnTo>
                    <a:pt x="2541" y="10746"/>
                  </a:lnTo>
                  <a:lnTo>
                    <a:pt x="2590" y="10917"/>
                  </a:lnTo>
                  <a:lnTo>
                    <a:pt x="2590" y="11113"/>
                  </a:lnTo>
                  <a:lnTo>
                    <a:pt x="2541" y="11308"/>
                  </a:lnTo>
                  <a:lnTo>
                    <a:pt x="2443" y="11528"/>
                  </a:lnTo>
                  <a:lnTo>
                    <a:pt x="2272" y="11772"/>
                  </a:lnTo>
                  <a:lnTo>
                    <a:pt x="2004" y="12041"/>
                  </a:lnTo>
                  <a:lnTo>
                    <a:pt x="1833" y="12212"/>
                  </a:lnTo>
                  <a:lnTo>
                    <a:pt x="1637" y="12309"/>
                  </a:lnTo>
                  <a:lnTo>
                    <a:pt x="1417" y="12383"/>
                  </a:lnTo>
                  <a:lnTo>
                    <a:pt x="1222" y="12431"/>
                  </a:lnTo>
                  <a:lnTo>
                    <a:pt x="1002" y="12480"/>
                  </a:lnTo>
                  <a:lnTo>
                    <a:pt x="782" y="12578"/>
                  </a:lnTo>
                  <a:lnTo>
                    <a:pt x="587" y="12700"/>
                  </a:lnTo>
                  <a:lnTo>
                    <a:pt x="367" y="12871"/>
                  </a:lnTo>
                  <a:lnTo>
                    <a:pt x="196" y="13066"/>
                  </a:lnTo>
                  <a:lnTo>
                    <a:pt x="99" y="13286"/>
                  </a:lnTo>
                  <a:lnTo>
                    <a:pt x="25" y="13530"/>
                  </a:lnTo>
                  <a:lnTo>
                    <a:pt x="1" y="13799"/>
                  </a:lnTo>
                  <a:lnTo>
                    <a:pt x="25" y="14019"/>
                  </a:lnTo>
                  <a:lnTo>
                    <a:pt x="50" y="14239"/>
                  </a:lnTo>
                  <a:lnTo>
                    <a:pt x="123" y="14434"/>
                  </a:lnTo>
                  <a:lnTo>
                    <a:pt x="221" y="14654"/>
                  </a:lnTo>
                  <a:lnTo>
                    <a:pt x="318" y="14825"/>
                  </a:lnTo>
                  <a:lnTo>
                    <a:pt x="440" y="15020"/>
                  </a:lnTo>
                  <a:lnTo>
                    <a:pt x="563" y="15191"/>
                  </a:lnTo>
                  <a:lnTo>
                    <a:pt x="709" y="15362"/>
                  </a:lnTo>
                  <a:lnTo>
                    <a:pt x="880" y="15509"/>
                  </a:lnTo>
                  <a:lnTo>
                    <a:pt x="1051" y="15631"/>
                  </a:lnTo>
                  <a:lnTo>
                    <a:pt x="1246" y="15753"/>
                  </a:lnTo>
                  <a:lnTo>
                    <a:pt x="1442" y="15875"/>
                  </a:lnTo>
                  <a:lnTo>
                    <a:pt x="1637" y="15948"/>
                  </a:lnTo>
                  <a:lnTo>
                    <a:pt x="1857" y="16022"/>
                  </a:lnTo>
                  <a:lnTo>
                    <a:pt x="2052" y="16046"/>
                  </a:lnTo>
                  <a:lnTo>
                    <a:pt x="2272" y="16070"/>
                  </a:lnTo>
                  <a:lnTo>
                    <a:pt x="2541" y="16046"/>
                  </a:lnTo>
                  <a:lnTo>
                    <a:pt x="2785" y="15973"/>
                  </a:lnTo>
                  <a:lnTo>
                    <a:pt x="3005" y="15875"/>
                  </a:lnTo>
                  <a:lnTo>
                    <a:pt x="3200" y="15704"/>
                  </a:lnTo>
                  <a:lnTo>
                    <a:pt x="3371" y="15509"/>
                  </a:lnTo>
                  <a:lnTo>
                    <a:pt x="3493" y="15289"/>
                  </a:lnTo>
                  <a:lnTo>
                    <a:pt x="3567" y="15094"/>
                  </a:lnTo>
                  <a:lnTo>
                    <a:pt x="3615" y="14874"/>
                  </a:lnTo>
                  <a:lnTo>
                    <a:pt x="3689" y="14654"/>
                  </a:lnTo>
                  <a:lnTo>
                    <a:pt x="3762" y="14459"/>
                  </a:lnTo>
                  <a:lnTo>
                    <a:pt x="3860" y="14239"/>
                  </a:lnTo>
                  <a:lnTo>
                    <a:pt x="4031" y="14068"/>
                  </a:lnTo>
                  <a:lnTo>
                    <a:pt x="4299" y="13824"/>
                  </a:lnTo>
                  <a:lnTo>
                    <a:pt x="4544" y="13628"/>
                  </a:lnTo>
                  <a:lnTo>
                    <a:pt x="4763" y="13530"/>
                  </a:lnTo>
                  <a:lnTo>
                    <a:pt x="4959" y="13482"/>
                  </a:lnTo>
                  <a:lnTo>
                    <a:pt x="5154" y="13482"/>
                  </a:lnTo>
                  <a:lnTo>
                    <a:pt x="5325" y="13530"/>
                  </a:lnTo>
                  <a:lnTo>
                    <a:pt x="5496" y="13653"/>
                  </a:lnTo>
                  <a:lnTo>
                    <a:pt x="5667" y="13775"/>
                  </a:lnTo>
                  <a:lnTo>
                    <a:pt x="5838" y="13970"/>
                  </a:lnTo>
                  <a:lnTo>
                    <a:pt x="6009" y="14165"/>
                  </a:lnTo>
                  <a:lnTo>
                    <a:pt x="6375" y="14654"/>
                  </a:lnTo>
                  <a:lnTo>
                    <a:pt x="6815" y="15191"/>
                  </a:lnTo>
                  <a:lnTo>
                    <a:pt x="7059" y="15484"/>
                  </a:lnTo>
                  <a:lnTo>
                    <a:pt x="7328" y="15777"/>
                  </a:lnTo>
                  <a:lnTo>
                    <a:pt x="7474" y="15899"/>
                  </a:lnTo>
                  <a:lnTo>
                    <a:pt x="7670" y="15997"/>
                  </a:lnTo>
                  <a:lnTo>
                    <a:pt x="7841" y="16046"/>
                  </a:lnTo>
                  <a:lnTo>
                    <a:pt x="8036" y="16070"/>
                  </a:lnTo>
                  <a:lnTo>
                    <a:pt x="8134" y="16046"/>
                  </a:lnTo>
                  <a:lnTo>
                    <a:pt x="8280" y="15973"/>
                  </a:lnTo>
                  <a:lnTo>
                    <a:pt x="8744" y="15704"/>
                  </a:lnTo>
                  <a:lnTo>
                    <a:pt x="9013" y="15533"/>
                  </a:lnTo>
                  <a:lnTo>
                    <a:pt x="9306" y="15313"/>
                  </a:lnTo>
                  <a:lnTo>
                    <a:pt x="9623" y="15094"/>
                  </a:lnTo>
                  <a:lnTo>
                    <a:pt x="9917" y="14825"/>
                  </a:lnTo>
                  <a:lnTo>
                    <a:pt x="10185" y="14556"/>
                  </a:lnTo>
                  <a:lnTo>
                    <a:pt x="10429" y="14263"/>
                  </a:lnTo>
                  <a:lnTo>
                    <a:pt x="10625" y="13970"/>
                  </a:lnTo>
                  <a:lnTo>
                    <a:pt x="10698" y="13824"/>
                  </a:lnTo>
                  <a:lnTo>
                    <a:pt x="10747" y="13653"/>
                  </a:lnTo>
                  <a:lnTo>
                    <a:pt x="10796" y="13506"/>
                  </a:lnTo>
                  <a:lnTo>
                    <a:pt x="10820" y="13359"/>
                  </a:lnTo>
                  <a:lnTo>
                    <a:pt x="10820" y="13213"/>
                  </a:lnTo>
                  <a:lnTo>
                    <a:pt x="10796" y="13042"/>
                  </a:lnTo>
                  <a:lnTo>
                    <a:pt x="10747" y="12895"/>
                  </a:lnTo>
                  <a:lnTo>
                    <a:pt x="10674" y="12749"/>
                  </a:lnTo>
                  <a:lnTo>
                    <a:pt x="10576" y="12602"/>
                  </a:lnTo>
                  <a:lnTo>
                    <a:pt x="10454" y="12456"/>
                  </a:lnTo>
                  <a:lnTo>
                    <a:pt x="10258" y="12309"/>
                  </a:lnTo>
                  <a:lnTo>
                    <a:pt x="10063" y="12212"/>
                  </a:lnTo>
                  <a:lnTo>
                    <a:pt x="9868" y="12138"/>
                  </a:lnTo>
                  <a:lnTo>
                    <a:pt x="9648" y="12065"/>
                  </a:lnTo>
                  <a:lnTo>
                    <a:pt x="9428" y="12016"/>
                  </a:lnTo>
                  <a:lnTo>
                    <a:pt x="9208" y="11919"/>
                  </a:lnTo>
                  <a:lnTo>
                    <a:pt x="9013" y="11821"/>
                  </a:lnTo>
                  <a:lnTo>
                    <a:pt x="8818" y="11650"/>
                  </a:lnTo>
                  <a:lnTo>
                    <a:pt x="8647" y="11454"/>
                  </a:lnTo>
                  <a:lnTo>
                    <a:pt x="8549" y="11235"/>
                  </a:lnTo>
                  <a:lnTo>
                    <a:pt x="8476" y="10990"/>
                  </a:lnTo>
                  <a:lnTo>
                    <a:pt x="8451" y="10697"/>
                  </a:lnTo>
                  <a:lnTo>
                    <a:pt x="8476" y="10502"/>
                  </a:lnTo>
                  <a:lnTo>
                    <a:pt x="8500" y="10282"/>
                  </a:lnTo>
                  <a:lnTo>
                    <a:pt x="8573" y="10087"/>
                  </a:lnTo>
                  <a:lnTo>
                    <a:pt x="8647" y="9891"/>
                  </a:lnTo>
                  <a:lnTo>
                    <a:pt x="8744" y="9696"/>
                  </a:lnTo>
                  <a:lnTo>
                    <a:pt x="8866" y="9501"/>
                  </a:lnTo>
                  <a:lnTo>
                    <a:pt x="9013" y="9330"/>
                  </a:lnTo>
                  <a:lnTo>
                    <a:pt x="9159" y="9159"/>
                  </a:lnTo>
                  <a:lnTo>
                    <a:pt x="9330" y="9012"/>
                  </a:lnTo>
                  <a:lnTo>
                    <a:pt x="9501" y="8890"/>
                  </a:lnTo>
                  <a:lnTo>
                    <a:pt x="9672" y="8768"/>
                  </a:lnTo>
                  <a:lnTo>
                    <a:pt x="9868" y="8646"/>
                  </a:lnTo>
                  <a:lnTo>
                    <a:pt x="10063" y="8573"/>
                  </a:lnTo>
                  <a:lnTo>
                    <a:pt x="10283" y="8499"/>
                  </a:lnTo>
                  <a:lnTo>
                    <a:pt x="10503" y="8475"/>
                  </a:lnTo>
                  <a:lnTo>
                    <a:pt x="10698" y="8450"/>
                  </a:lnTo>
                  <a:lnTo>
                    <a:pt x="10967" y="8475"/>
                  </a:lnTo>
                  <a:lnTo>
                    <a:pt x="11211" y="8548"/>
                  </a:lnTo>
                  <a:lnTo>
                    <a:pt x="11455" y="8646"/>
                  </a:lnTo>
                  <a:lnTo>
                    <a:pt x="11651" y="8817"/>
                  </a:lnTo>
                  <a:lnTo>
                    <a:pt x="11822" y="9012"/>
                  </a:lnTo>
                  <a:lnTo>
                    <a:pt x="11944" y="9232"/>
                  </a:lnTo>
                  <a:lnTo>
                    <a:pt x="12017" y="9452"/>
                  </a:lnTo>
                  <a:lnTo>
                    <a:pt x="12090" y="9672"/>
                  </a:lnTo>
                  <a:lnTo>
                    <a:pt x="12139" y="9867"/>
                  </a:lnTo>
                  <a:lnTo>
                    <a:pt x="12212" y="10062"/>
                  </a:lnTo>
                  <a:lnTo>
                    <a:pt x="12310" y="10258"/>
                  </a:lnTo>
                  <a:lnTo>
                    <a:pt x="12457" y="10453"/>
                  </a:lnTo>
                  <a:lnTo>
                    <a:pt x="12603" y="10575"/>
                  </a:lnTo>
                  <a:lnTo>
                    <a:pt x="12750" y="10673"/>
                  </a:lnTo>
                  <a:lnTo>
                    <a:pt x="12896" y="10746"/>
                  </a:lnTo>
                  <a:lnTo>
                    <a:pt x="13043" y="10795"/>
                  </a:lnTo>
                  <a:lnTo>
                    <a:pt x="13214" y="10819"/>
                  </a:lnTo>
                  <a:lnTo>
                    <a:pt x="13360" y="10819"/>
                  </a:lnTo>
                  <a:lnTo>
                    <a:pt x="13507" y="10795"/>
                  </a:lnTo>
                  <a:lnTo>
                    <a:pt x="13653" y="10746"/>
                  </a:lnTo>
                  <a:lnTo>
                    <a:pt x="13824" y="10697"/>
                  </a:lnTo>
                  <a:lnTo>
                    <a:pt x="13971" y="10624"/>
                  </a:lnTo>
                  <a:lnTo>
                    <a:pt x="14264" y="10429"/>
                  </a:lnTo>
                  <a:lnTo>
                    <a:pt x="14557" y="10184"/>
                  </a:lnTo>
                  <a:lnTo>
                    <a:pt x="14826" y="9916"/>
                  </a:lnTo>
                  <a:lnTo>
                    <a:pt x="15094" y="9623"/>
                  </a:lnTo>
                  <a:lnTo>
                    <a:pt x="15314" y="9305"/>
                  </a:lnTo>
                  <a:lnTo>
                    <a:pt x="15534" y="9012"/>
                  </a:lnTo>
                  <a:lnTo>
                    <a:pt x="15705" y="8744"/>
                  </a:lnTo>
                  <a:lnTo>
                    <a:pt x="15973" y="8279"/>
                  </a:lnTo>
                  <a:lnTo>
                    <a:pt x="16047" y="8133"/>
                  </a:lnTo>
                  <a:lnTo>
                    <a:pt x="16071" y="8035"/>
                  </a:lnTo>
                  <a:lnTo>
                    <a:pt x="16047" y="7840"/>
                  </a:lnTo>
                  <a:lnTo>
                    <a:pt x="15998" y="7669"/>
                  </a:lnTo>
                  <a:lnTo>
                    <a:pt x="15900" y="7474"/>
                  </a:lnTo>
                  <a:lnTo>
                    <a:pt x="15778" y="7327"/>
                  </a:lnTo>
                  <a:lnTo>
                    <a:pt x="15485" y="7058"/>
                  </a:lnTo>
                  <a:lnTo>
                    <a:pt x="15192" y="6814"/>
                  </a:lnTo>
                  <a:lnTo>
                    <a:pt x="14655" y="6374"/>
                  </a:lnTo>
                  <a:lnTo>
                    <a:pt x="14166" y="6008"/>
                  </a:lnTo>
                  <a:lnTo>
                    <a:pt x="13971" y="5837"/>
                  </a:lnTo>
                  <a:lnTo>
                    <a:pt x="13775" y="5666"/>
                  </a:lnTo>
                  <a:lnTo>
                    <a:pt x="13653" y="5495"/>
                  </a:lnTo>
                  <a:lnTo>
                    <a:pt x="13531" y="5324"/>
                  </a:lnTo>
                  <a:lnTo>
                    <a:pt x="13482" y="5153"/>
                  </a:lnTo>
                  <a:lnTo>
                    <a:pt x="13482" y="4958"/>
                  </a:lnTo>
                  <a:lnTo>
                    <a:pt x="13531" y="4763"/>
                  </a:lnTo>
                  <a:lnTo>
                    <a:pt x="13629" y="4543"/>
                  </a:lnTo>
                  <a:lnTo>
                    <a:pt x="13800" y="4299"/>
                  </a:lnTo>
                  <a:lnTo>
                    <a:pt x="14068" y="4030"/>
                  </a:lnTo>
                  <a:lnTo>
                    <a:pt x="14239" y="3859"/>
                  </a:lnTo>
                  <a:lnTo>
                    <a:pt x="14435" y="3761"/>
                  </a:lnTo>
                  <a:lnTo>
                    <a:pt x="14655" y="3688"/>
                  </a:lnTo>
                  <a:lnTo>
                    <a:pt x="14850" y="3639"/>
                  </a:lnTo>
                  <a:lnTo>
                    <a:pt x="15070" y="3590"/>
                  </a:lnTo>
                  <a:lnTo>
                    <a:pt x="15290" y="3493"/>
                  </a:lnTo>
                  <a:lnTo>
                    <a:pt x="15485" y="3370"/>
                  </a:lnTo>
                  <a:lnTo>
                    <a:pt x="15705" y="3199"/>
                  </a:lnTo>
                  <a:lnTo>
                    <a:pt x="15876" y="3004"/>
                  </a:lnTo>
                  <a:lnTo>
                    <a:pt x="15973" y="2784"/>
                  </a:lnTo>
                  <a:lnTo>
                    <a:pt x="16047" y="2540"/>
                  </a:lnTo>
                  <a:lnTo>
                    <a:pt x="16071" y="2271"/>
                  </a:lnTo>
                  <a:lnTo>
                    <a:pt x="16047" y="2052"/>
                  </a:lnTo>
                  <a:lnTo>
                    <a:pt x="16022" y="1832"/>
                  </a:lnTo>
                  <a:lnTo>
                    <a:pt x="15949" y="1636"/>
                  </a:lnTo>
                  <a:lnTo>
                    <a:pt x="15851" y="1417"/>
                  </a:lnTo>
                  <a:lnTo>
                    <a:pt x="15754" y="1246"/>
                  </a:lnTo>
                  <a:lnTo>
                    <a:pt x="15632" y="1050"/>
                  </a:lnTo>
                  <a:lnTo>
                    <a:pt x="15509" y="879"/>
                  </a:lnTo>
                  <a:lnTo>
                    <a:pt x="15363" y="708"/>
                  </a:lnTo>
                  <a:lnTo>
                    <a:pt x="15192" y="562"/>
                  </a:lnTo>
                  <a:lnTo>
                    <a:pt x="15021" y="440"/>
                  </a:lnTo>
                  <a:lnTo>
                    <a:pt x="14826" y="318"/>
                  </a:lnTo>
                  <a:lnTo>
                    <a:pt x="14630" y="195"/>
                  </a:lnTo>
                  <a:lnTo>
                    <a:pt x="14435" y="122"/>
                  </a:lnTo>
                  <a:lnTo>
                    <a:pt x="14215" y="49"/>
                  </a:lnTo>
                  <a:lnTo>
                    <a:pt x="14020" y="24"/>
                  </a:lnTo>
                  <a:lnTo>
                    <a:pt x="13800" y="0"/>
                  </a:lnTo>
                  <a:lnTo>
                    <a:pt x="13531" y="24"/>
                  </a:lnTo>
                  <a:lnTo>
                    <a:pt x="13287" y="98"/>
                  </a:lnTo>
                  <a:lnTo>
                    <a:pt x="13067" y="195"/>
                  </a:lnTo>
                  <a:lnTo>
                    <a:pt x="12872" y="366"/>
                  </a:lnTo>
                  <a:lnTo>
                    <a:pt x="12701" y="562"/>
                  </a:lnTo>
                  <a:lnTo>
                    <a:pt x="12579" y="782"/>
                  </a:lnTo>
                  <a:lnTo>
                    <a:pt x="12505" y="977"/>
                  </a:lnTo>
                  <a:lnTo>
                    <a:pt x="12457" y="1197"/>
                  </a:lnTo>
                  <a:lnTo>
                    <a:pt x="12383" y="1417"/>
                  </a:lnTo>
                  <a:lnTo>
                    <a:pt x="12310" y="1612"/>
                  </a:lnTo>
                  <a:lnTo>
                    <a:pt x="12212" y="1832"/>
                  </a:lnTo>
                  <a:lnTo>
                    <a:pt x="12041" y="2003"/>
                  </a:lnTo>
                  <a:lnTo>
                    <a:pt x="11773" y="2271"/>
                  </a:lnTo>
                  <a:lnTo>
                    <a:pt x="11528" y="2442"/>
                  </a:lnTo>
                  <a:lnTo>
                    <a:pt x="11309" y="2540"/>
                  </a:lnTo>
                  <a:lnTo>
                    <a:pt x="11113" y="2589"/>
                  </a:lnTo>
                  <a:lnTo>
                    <a:pt x="10918" y="2589"/>
                  </a:lnTo>
                  <a:lnTo>
                    <a:pt x="10747" y="2540"/>
                  </a:lnTo>
                  <a:lnTo>
                    <a:pt x="10576" y="2418"/>
                  </a:lnTo>
                  <a:lnTo>
                    <a:pt x="10405" y="2296"/>
                  </a:lnTo>
                  <a:lnTo>
                    <a:pt x="10234" y="2100"/>
                  </a:lnTo>
                  <a:lnTo>
                    <a:pt x="10063" y="1905"/>
                  </a:lnTo>
                  <a:lnTo>
                    <a:pt x="9697" y="1417"/>
                  </a:lnTo>
                  <a:lnTo>
                    <a:pt x="9257" y="879"/>
                  </a:lnTo>
                  <a:lnTo>
                    <a:pt x="9013" y="586"/>
                  </a:lnTo>
                  <a:lnTo>
                    <a:pt x="8744" y="293"/>
                  </a:lnTo>
                  <a:lnTo>
                    <a:pt x="8598" y="171"/>
                  </a:lnTo>
                  <a:lnTo>
                    <a:pt x="8402" y="73"/>
                  </a:lnTo>
                  <a:lnTo>
                    <a:pt x="8231" y="24"/>
                  </a:lnTo>
                  <a:lnTo>
                    <a:pt x="803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lus Jakarta Sans" pitchFamily="2" charset="0"/>
              </a:endParaRPr>
            </a:p>
          </p:txBody>
        </p:sp>
      </p:grpSp>
      <p:grpSp>
        <p:nvGrpSpPr>
          <p:cNvPr id="42" name="Agrupar 41">
            <a:extLst>
              <a:ext uri="{FF2B5EF4-FFF2-40B4-BE49-F238E27FC236}">
                <a16:creationId xmlns:a16="http://schemas.microsoft.com/office/drawing/2014/main" id="{9DC2B185-C122-427C-87E0-EB981EBE9555}"/>
              </a:ext>
            </a:extLst>
          </p:cNvPr>
          <p:cNvGrpSpPr/>
          <p:nvPr/>
        </p:nvGrpSpPr>
        <p:grpSpPr>
          <a:xfrm>
            <a:off x="9776874" y="2351591"/>
            <a:ext cx="863107" cy="3268456"/>
            <a:chOff x="7974704" y="2069584"/>
            <a:chExt cx="863107" cy="3268456"/>
          </a:xfrm>
        </p:grpSpPr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C6EDC708-93AB-499B-B810-5BE27E5F10D9}"/>
                </a:ext>
              </a:extLst>
            </p:cNvPr>
            <p:cNvSpPr/>
            <p:nvPr/>
          </p:nvSpPr>
          <p:spPr>
            <a:xfrm>
              <a:off x="7974704" y="2069584"/>
              <a:ext cx="863107" cy="863107"/>
            </a:xfrm>
            <a:prstGeom prst="ellipse">
              <a:avLst/>
            </a:prstGeom>
            <a:solidFill>
              <a:srgbClr val="FEBE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Plus Jakarta Sans" pitchFamily="2" charset="0"/>
              </a:endParaRPr>
            </a:p>
          </p:txBody>
        </p:sp>
        <p:cxnSp>
          <p:nvCxnSpPr>
            <p:cNvPr id="44" name="Conector reto 43">
              <a:extLst>
                <a:ext uri="{FF2B5EF4-FFF2-40B4-BE49-F238E27FC236}">
                  <a16:creationId xmlns:a16="http://schemas.microsoft.com/office/drawing/2014/main" id="{71459FF4-1A25-4FAD-BD89-226B80F2A073}"/>
                </a:ext>
              </a:extLst>
            </p:cNvPr>
            <p:cNvCxnSpPr>
              <a:cxnSpLocks/>
              <a:stCxn id="43" idx="4"/>
              <a:endCxn id="32" idx="0"/>
            </p:cNvCxnSpPr>
            <p:nvPr/>
          </p:nvCxnSpPr>
          <p:spPr>
            <a:xfrm>
              <a:off x="8406258" y="2932691"/>
              <a:ext cx="23341" cy="2405349"/>
            </a:xfrm>
            <a:prstGeom prst="line">
              <a:avLst/>
            </a:prstGeom>
            <a:ln w="3175">
              <a:solidFill>
                <a:srgbClr val="2E82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Google Shape;560;p39">
              <a:extLst>
                <a:ext uri="{FF2B5EF4-FFF2-40B4-BE49-F238E27FC236}">
                  <a16:creationId xmlns:a16="http://schemas.microsoft.com/office/drawing/2014/main" id="{27CDCC07-D6AC-4E66-A0FB-8009A5367F75}"/>
                </a:ext>
              </a:extLst>
            </p:cNvPr>
            <p:cNvSpPr/>
            <p:nvPr/>
          </p:nvSpPr>
          <p:spPr>
            <a:xfrm>
              <a:off x="8220094" y="2203285"/>
              <a:ext cx="372325" cy="535940"/>
            </a:xfrm>
            <a:custGeom>
              <a:avLst/>
              <a:gdLst/>
              <a:ahLst/>
              <a:cxnLst/>
              <a:rect l="l" t="t" r="r" b="b"/>
              <a:pathLst>
                <a:path w="12896" h="18563" extrusionOk="0">
                  <a:moveTo>
                    <a:pt x="6448" y="1564"/>
                  </a:moveTo>
                  <a:lnTo>
                    <a:pt x="6814" y="1588"/>
                  </a:lnTo>
                  <a:lnTo>
                    <a:pt x="7181" y="1637"/>
                  </a:lnTo>
                  <a:lnTo>
                    <a:pt x="7523" y="1735"/>
                  </a:lnTo>
                  <a:lnTo>
                    <a:pt x="7865" y="1857"/>
                  </a:lnTo>
                  <a:lnTo>
                    <a:pt x="8182" y="2003"/>
                  </a:lnTo>
                  <a:lnTo>
                    <a:pt x="8475" y="2199"/>
                  </a:lnTo>
                  <a:lnTo>
                    <a:pt x="8768" y="2394"/>
                  </a:lnTo>
                  <a:lnTo>
                    <a:pt x="9013" y="2638"/>
                  </a:lnTo>
                  <a:lnTo>
                    <a:pt x="9257" y="2883"/>
                  </a:lnTo>
                  <a:lnTo>
                    <a:pt x="9477" y="3176"/>
                  </a:lnTo>
                  <a:lnTo>
                    <a:pt x="9647" y="3469"/>
                  </a:lnTo>
                  <a:lnTo>
                    <a:pt x="9794" y="3786"/>
                  </a:lnTo>
                  <a:lnTo>
                    <a:pt x="9916" y="4128"/>
                  </a:lnTo>
                  <a:lnTo>
                    <a:pt x="10014" y="4470"/>
                  </a:lnTo>
                  <a:lnTo>
                    <a:pt x="10063" y="4836"/>
                  </a:lnTo>
                  <a:lnTo>
                    <a:pt x="10087" y="5203"/>
                  </a:lnTo>
                  <a:lnTo>
                    <a:pt x="10087" y="7547"/>
                  </a:lnTo>
                  <a:lnTo>
                    <a:pt x="2809" y="7547"/>
                  </a:lnTo>
                  <a:lnTo>
                    <a:pt x="2809" y="5203"/>
                  </a:lnTo>
                  <a:lnTo>
                    <a:pt x="2833" y="4836"/>
                  </a:lnTo>
                  <a:lnTo>
                    <a:pt x="2882" y="4470"/>
                  </a:lnTo>
                  <a:lnTo>
                    <a:pt x="2980" y="4128"/>
                  </a:lnTo>
                  <a:lnTo>
                    <a:pt x="3102" y="3786"/>
                  </a:lnTo>
                  <a:lnTo>
                    <a:pt x="3249" y="3469"/>
                  </a:lnTo>
                  <a:lnTo>
                    <a:pt x="3420" y="3176"/>
                  </a:lnTo>
                  <a:lnTo>
                    <a:pt x="3639" y="2883"/>
                  </a:lnTo>
                  <a:lnTo>
                    <a:pt x="3884" y="2638"/>
                  </a:lnTo>
                  <a:lnTo>
                    <a:pt x="4128" y="2394"/>
                  </a:lnTo>
                  <a:lnTo>
                    <a:pt x="4421" y="2199"/>
                  </a:lnTo>
                  <a:lnTo>
                    <a:pt x="4714" y="2003"/>
                  </a:lnTo>
                  <a:lnTo>
                    <a:pt x="5032" y="1857"/>
                  </a:lnTo>
                  <a:lnTo>
                    <a:pt x="5373" y="1735"/>
                  </a:lnTo>
                  <a:lnTo>
                    <a:pt x="5715" y="1637"/>
                  </a:lnTo>
                  <a:lnTo>
                    <a:pt x="6082" y="1588"/>
                  </a:lnTo>
                  <a:lnTo>
                    <a:pt x="6448" y="1564"/>
                  </a:lnTo>
                  <a:close/>
                  <a:moveTo>
                    <a:pt x="6448" y="10991"/>
                  </a:moveTo>
                  <a:lnTo>
                    <a:pt x="6692" y="11015"/>
                  </a:lnTo>
                  <a:lnTo>
                    <a:pt x="6937" y="11089"/>
                  </a:lnTo>
                  <a:lnTo>
                    <a:pt x="7132" y="11211"/>
                  </a:lnTo>
                  <a:lnTo>
                    <a:pt x="7327" y="11357"/>
                  </a:lnTo>
                  <a:lnTo>
                    <a:pt x="7474" y="11528"/>
                  </a:lnTo>
                  <a:lnTo>
                    <a:pt x="7572" y="11748"/>
                  </a:lnTo>
                  <a:lnTo>
                    <a:pt x="7645" y="11968"/>
                  </a:lnTo>
                  <a:lnTo>
                    <a:pt x="7669" y="12212"/>
                  </a:lnTo>
                  <a:lnTo>
                    <a:pt x="7669" y="12383"/>
                  </a:lnTo>
                  <a:lnTo>
                    <a:pt x="7645" y="12530"/>
                  </a:lnTo>
                  <a:lnTo>
                    <a:pt x="7596" y="12701"/>
                  </a:lnTo>
                  <a:lnTo>
                    <a:pt x="7523" y="12823"/>
                  </a:lnTo>
                  <a:lnTo>
                    <a:pt x="7425" y="12969"/>
                  </a:lnTo>
                  <a:lnTo>
                    <a:pt x="7327" y="13067"/>
                  </a:lnTo>
                  <a:lnTo>
                    <a:pt x="7205" y="13189"/>
                  </a:lnTo>
                  <a:lnTo>
                    <a:pt x="7083" y="13262"/>
                  </a:lnTo>
                  <a:lnTo>
                    <a:pt x="7230" y="15094"/>
                  </a:lnTo>
                  <a:lnTo>
                    <a:pt x="5667" y="15094"/>
                  </a:lnTo>
                  <a:lnTo>
                    <a:pt x="5813" y="13262"/>
                  </a:lnTo>
                  <a:lnTo>
                    <a:pt x="5691" y="13189"/>
                  </a:lnTo>
                  <a:lnTo>
                    <a:pt x="5569" y="13067"/>
                  </a:lnTo>
                  <a:lnTo>
                    <a:pt x="5471" y="12969"/>
                  </a:lnTo>
                  <a:lnTo>
                    <a:pt x="5373" y="12823"/>
                  </a:lnTo>
                  <a:lnTo>
                    <a:pt x="5300" y="12701"/>
                  </a:lnTo>
                  <a:lnTo>
                    <a:pt x="5251" y="12530"/>
                  </a:lnTo>
                  <a:lnTo>
                    <a:pt x="5227" y="12383"/>
                  </a:lnTo>
                  <a:lnTo>
                    <a:pt x="5227" y="12212"/>
                  </a:lnTo>
                  <a:lnTo>
                    <a:pt x="5251" y="11968"/>
                  </a:lnTo>
                  <a:lnTo>
                    <a:pt x="5325" y="11748"/>
                  </a:lnTo>
                  <a:lnTo>
                    <a:pt x="5422" y="11528"/>
                  </a:lnTo>
                  <a:lnTo>
                    <a:pt x="5569" y="11357"/>
                  </a:lnTo>
                  <a:lnTo>
                    <a:pt x="5764" y="11211"/>
                  </a:lnTo>
                  <a:lnTo>
                    <a:pt x="5960" y="11089"/>
                  </a:lnTo>
                  <a:lnTo>
                    <a:pt x="6204" y="11015"/>
                  </a:lnTo>
                  <a:lnTo>
                    <a:pt x="6448" y="10991"/>
                  </a:lnTo>
                  <a:close/>
                  <a:moveTo>
                    <a:pt x="6448" y="1"/>
                  </a:moveTo>
                  <a:lnTo>
                    <a:pt x="5911" y="25"/>
                  </a:lnTo>
                  <a:lnTo>
                    <a:pt x="5398" y="123"/>
                  </a:lnTo>
                  <a:lnTo>
                    <a:pt x="4909" y="245"/>
                  </a:lnTo>
                  <a:lnTo>
                    <a:pt x="4421" y="416"/>
                  </a:lnTo>
                  <a:lnTo>
                    <a:pt x="3981" y="636"/>
                  </a:lnTo>
                  <a:lnTo>
                    <a:pt x="3542" y="904"/>
                  </a:lnTo>
                  <a:lnTo>
                    <a:pt x="3151" y="1197"/>
                  </a:lnTo>
                  <a:lnTo>
                    <a:pt x="2760" y="1539"/>
                  </a:lnTo>
                  <a:lnTo>
                    <a:pt x="2443" y="1906"/>
                  </a:lnTo>
                  <a:lnTo>
                    <a:pt x="2125" y="2296"/>
                  </a:lnTo>
                  <a:lnTo>
                    <a:pt x="1881" y="2736"/>
                  </a:lnTo>
                  <a:lnTo>
                    <a:pt x="1661" y="3176"/>
                  </a:lnTo>
                  <a:lnTo>
                    <a:pt x="1466" y="3664"/>
                  </a:lnTo>
                  <a:lnTo>
                    <a:pt x="1344" y="4153"/>
                  </a:lnTo>
                  <a:lnTo>
                    <a:pt x="1270" y="4690"/>
                  </a:lnTo>
                  <a:lnTo>
                    <a:pt x="1246" y="5203"/>
                  </a:lnTo>
                  <a:lnTo>
                    <a:pt x="1246" y="7547"/>
                  </a:lnTo>
                  <a:lnTo>
                    <a:pt x="391" y="7547"/>
                  </a:lnTo>
                  <a:lnTo>
                    <a:pt x="293" y="7572"/>
                  </a:lnTo>
                  <a:lnTo>
                    <a:pt x="220" y="7621"/>
                  </a:lnTo>
                  <a:lnTo>
                    <a:pt x="147" y="7669"/>
                  </a:lnTo>
                  <a:lnTo>
                    <a:pt x="74" y="7743"/>
                  </a:lnTo>
                  <a:lnTo>
                    <a:pt x="49" y="7840"/>
                  </a:lnTo>
                  <a:lnTo>
                    <a:pt x="0" y="7914"/>
                  </a:lnTo>
                  <a:lnTo>
                    <a:pt x="0" y="8036"/>
                  </a:lnTo>
                  <a:lnTo>
                    <a:pt x="0" y="18074"/>
                  </a:lnTo>
                  <a:lnTo>
                    <a:pt x="0" y="18171"/>
                  </a:lnTo>
                  <a:lnTo>
                    <a:pt x="49" y="18269"/>
                  </a:lnTo>
                  <a:lnTo>
                    <a:pt x="74" y="18342"/>
                  </a:lnTo>
                  <a:lnTo>
                    <a:pt x="147" y="18416"/>
                  </a:lnTo>
                  <a:lnTo>
                    <a:pt x="220" y="18464"/>
                  </a:lnTo>
                  <a:lnTo>
                    <a:pt x="293" y="18513"/>
                  </a:lnTo>
                  <a:lnTo>
                    <a:pt x="391" y="18538"/>
                  </a:lnTo>
                  <a:lnTo>
                    <a:pt x="489" y="18562"/>
                  </a:lnTo>
                  <a:lnTo>
                    <a:pt x="12407" y="18562"/>
                  </a:lnTo>
                  <a:lnTo>
                    <a:pt x="12505" y="18538"/>
                  </a:lnTo>
                  <a:lnTo>
                    <a:pt x="12603" y="18513"/>
                  </a:lnTo>
                  <a:lnTo>
                    <a:pt x="12676" y="18464"/>
                  </a:lnTo>
                  <a:lnTo>
                    <a:pt x="12749" y="18416"/>
                  </a:lnTo>
                  <a:lnTo>
                    <a:pt x="12822" y="18342"/>
                  </a:lnTo>
                  <a:lnTo>
                    <a:pt x="12847" y="18269"/>
                  </a:lnTo>
                  <a:lnTo>
                    <a:pt x="12896" y="18171"/>
                  </a:lnTo>
                  <a:lnTo>
                    <a:pt x="12896" y="18074"/>
                  </a:lnTo>
                  <a:lnTo>
                    <a:pt x="12896" y="8036"/>
                  </a:lnTo>
                  <a:lnTo>
                    <a:pt x="12896" y="7914"/>
                  </a:lnTo>
                  <a:lnTo>
                    <a:pt x="12847" y="7840"/>
                  </a:lnTo>
                  <a:lnTo>
                    <a:pt x="12822" y="7743"/>
                  </a:lnTo>
                  <a:lnTo>
                    <a:pt x="12749" y="7669"/>
                  </a:lnTo>
                  <a:lnTo>
                    <a:pt x="12676" y="7621"/>
                  </a:lnTo>
                  <a:lnTo>
                    <a:pt x="12603" y="7572"/>
                  </a:lnTo>
                  <a:lnTo>
                    <a:pt x="12505" y="7547"/>
                  </a:lnTo>
                  <a:lnTo>
                    <a:pt x="11650" y="7547"/>
                  </a:lnTo>
                  <a:lnTo>
                    <a:pt x="11650" y="5203"/>
                  </a:lnTo>
                  <a:lnTo>
                    <a:pt x="11626" y="4690"/>
                  </a:lnTo>
                  <a:lnTo>
                    <a:pt x="11552" y="4153"/>
                  </a:lnTo>
                  <a:lnTo>
                    <a:pt x="11430" y="3664"/>
                  </a:lnTo>
                  <a:lnTo>
                    <a:pt x="11235" y="3176"/>
                  </a:lnTo>
                  <a:lnTo>
                    <a:pt x="11015" y="2736"/>
                  </a:lnTo>
                  <a:lnTo>
                    <a:pt x="10771" y="2296"/>
                  </a:lnTo>
                  <a:lnTo>
                    <a:pt x="10453" y="1906"/>
                  </a:lnTo>
                  <a:lnTo>
                    <a:pt x="10136" y="1539"/>
                  </a:lnTo>
                  <a:lnTo>
                    <a:pt x="9745" y="1197"/>
                  </a:lnTo>
                  <a:lnTo>
                    <a:pt x="9354" y="904"/>
                  </a:lnTo>
                  <a:lnTo>
                    <a:pt x="8939" y="636"/>
                  </a:lnTo>
                  <a:lnTo>
                    <a:pt x="8475" y="416"/>
                  </a:lnTo>
                  <a:lnTo>
                    <a:pt x="7987" y="245"/>
                  </a:lnTo>
                  <a:lnTo>
                    <a:pt x="7498" y="123"/>
                  </a:lnTo>
                  <a:lnTo>
                    <a:pt x="6985" y="25"/>
                  </a:lnTo>
                  <a:lnTo>
                    <a:pt x="644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lus Jakarta Sans" pitchFamily="2" charset="0"/>
              </a:endParaRPr>
            </a:p>
          </p:txBody>
        </p:sp>
      </p:grpSp>
      <p:grpSp>
        <p:nvGrpSpPr>
          <p:cNvPr id="46" name="Agrupar 45">
            <a:extLst>
              <a:ext uri="{FF2B5EF4-FFF2-40B4-BE49-F238E27FC236}">
                <a16:creationId xmlns:a16="http://schemas.microsoft.com/office/drawing/2014/main" id="{893C9800-D58D-4013-9809-D91C34A38378}"/>
              </a:ext>
            </a:extLst>
          </p:cNvPr>
          <p:cNvGrpSpPr/>
          <p:nvPr/>
        </p:nvGrpSpPr>
        <p:grpSpPr>
          <a:xfrm>
            <a:off x="1018973" y="3426953"/>
            <a:ext cx="863107" cy="2190720"/>
            <a:chOff x="1018973" y="3409866"/>
            <a:chExt cx="863107" cy="2190720"/>
          </a:xfrm>
        </p:grpSpPr>
        <p:sp>
          <p:nvSpPr>
            <p:cNvPr id="47" name="Elipse 46">
              <a:extLst>
                <a:ext uri="{FF2B5EF4-FFF2-40B4-BE49-F238E27FC236}">
                  <a16:creationId xmlns:a16="http://schemas.microsoft.com/office/drawing/2014/main" id="{F3A80C81-7FC8-4FF1-A080-425FCAF4BB7F}"/>
                </a:ext>
              </a:extLst>
            </p:cNvPr>
            <p:cNvSpPr/>
            <p:nvPr/>
          </p:nvSpPr>
          <p:spPr>
            <a:xfrm>
              <a:off x="1018973" y="3409866"/>
              <a:ext cx="863107" cy="863107"/>
            </a:xfrm>
            <a:prstGeom prst="ellipse">
              <a:avLst/>
            </a:prstGeom>
            <a:solidFill>
              <a:srgbClr val="FEBE1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Plus Jakarta Sans" pitchFamily="2" charset="0"/>
              </a:endParaRPr>
            </a:p>
          </p:txBody>
        </p:sp>
        <p:cxnSp>
          <p:nvCxnSpPr>
            <p:cNvPr id="48" name="Conector reto 47">
              <a:extLst>
                <a:ext uri="{FF2B5EF4-FFF2-40B4-BE49-F238E27FC236}">
                  <a16:creationId xmlns:a16="http://schemas.microsoft.com/office/drawing/2014/main" id="{1534BBB5-CCB3-45B0-B570-68D8F4789B33}"/>
                </a:ext>
              </a:extLst>
            </p:cNvPr>
            <p:cNvCxnSpPr>
              <a:cxnSpLocks/>
              <a:stCxn id="47" idx="4"/>
              <a:endCxn id="22" idx="0"/>
            </p:cNvCxnSpPr>
            <p:nvPr/>
          </p:nvCxnSpPr>
          <p:spPr>
            <a:xfrm flipH="1">
              <a:off x="1447882" y="4272973"/>
              <a:ext cx="2645" cy="1327613"/>
            </a:xfrm>
            <a:prstGeom prst="line">
              <a:avLst/>
            </a:prstGeom>
            <a:ln w="3175">
              <a:solidFill>
                <a:srgbClr val="2E82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9" name="Google Shape;580;p39">
              <a:extLst>
                <a:ext uri="{FF2B5EF4-FFF2-40B4-BE49-F238E27FC236}">
                  <a16:creationId xmlns:a16="http://schemas.microsoft.com/office/drawing/2014/main" id="{5DDEA079-BE75-419D-BDA1-5EF27EB72696}"/>
                </a:ext>
              </a:extLst>
            </p:cNvPr>
            <p:cNvGrpSpPr/>
            <p:nvPr/>
          </p:nvGrpSpPr>
          <p:grpSpPr>
            <a:xfrm>
              <a:off x="1204700" y="3624486"/>
              <a:ext cx="523208" cy="383614"/>
              <a:chOff x="3936375" y="3703750"/>
              <a:chExt cx="453050" cy="332175"/>
            </a:xfrm>
          </p:grpSpPr>
          <p:sp>
            <p:nvSpPr>
              <p:cNvPr id="50" name="Google Shape;581;p39">
                <a:extLst>
                  <a:ext uri="{FF2B5EF4-FFF2-40B4-BE49-F238E27FC236}">
                    <a16:creationId xmlns:a16="http://schemas.microsoft.com/office/drawing/2014/main" id="{D956D185-7B77-465E-87CB-6620467D2F3A}"/>
                  </a:ext>
                </a:extLst>
              </p:cNvPr>
              <p:cNvSpPr/>
              <p:nvPr/>
            </p:nvSpPr>
            <p:spPr>
              <a:xfrm>
                <a:off x="3936375" y="3703750"/>
                <a:ext cx="453050" cy="332175"/>
              </a:xfrm>
              <a:custGeom>
                <a:avLst/>
                <a:gdLst/>
                <a:ahLst/>
                <a:cxnLst/>
                <a:rect l="l" t="t" r="r" b="b"/>
                <a:pathLst>
                  <a:path w="18122" h="13287" extrusionOk="0">
                    <a:moveTo>
                      <a:pt x="366" y="0"/>
                    </a:moveTo>
                    <a:lnTo>
                      <a:pt x="293" y="49"/>
                    </a:lnTo>
                    <a:lnTo>
                      <a:pt x="195" y="74"/>
                    </a:lnTo>
                    <a:lnTo>
                      <a:pt x="122" y="147"/>
                    </a:lnTo>
                    <a:lnTo>
                      <a:pt x="73" y="220"/>
                    </a:lnTo>
                    <a:lnTo>
                      <a:pt x="24" y="293"/>
                    </a:lnTo>
                    <a:lnTo>
                      <a:pt x="0" y="391"/>
                    </a:lnTo>
                    <a:lnTo>
                      <a:pt x="0" y="489"/>
                    </a:lnTo>
                    <a:lnTo>
                      <a:pt x="0" y="12798"/>
                    </a:lnTo>
                    <a:lnTo>
                      <a:pt x="0" y="12896"/>
                    </a:lnTo>
                    <a:lnTo>
                      <a:pt x="24" y="12993"/>
                    </a:lnTo>
                    <a:lnTo>
                      <a:pt x="73" y="13067"/>
                    </a:lnTo>
                    <a:lnTo>
                      <a:pt x="122" y="13140"/>
                    </a:lnTo>
                    <a:lnTo>
                      <a:pt x="195" y="13213"/>
                    </a:lnTo>
                    <a:lnTo>
                      <a:pt x="293" y="13238"/>
                    </a:lnTo>
                    <a:lnTo>
                      <a:pt x="366" y="13287"/>
                    </a:lnTo>
                    <a:lnTo>
                      <a:pt x="17756" y="13287"/>
                    </a:lnTo>
                    <a:lnTo>
                      <a:pt x="17829" y="13238"/>
                    </a:lnTo>
                    <a:lnTo>
                      <a:pt x="17927" y="13213"/>
                    </a:lnTo>
                    <a:lnTo>
                      <a:pt x="18000" y="13140"/>
                    </a:lnTo>
                    <a:lnTo>
                      <a:pt x="18049" y="13067"/>
                    </a:lnTo>
                    <a:lnTo>
                      <a:pt x="18098" y="12993"/>
                    </a:lnTo>
                    <a:lnTo>
                      <a:pt x="18122" y="12896"/>
                    </a:lnTo>
                    <a:lnTo>
                      <a:pt x="18122" y="12798"/>
                    </a:lnTo>
                    <a:lnTo>
                      <a:pt x="18122" y="12700"/>
                    </a:lnTo>
                    <a:lnTo>
                      <a:pt x="18098" y="12603"/>
                    </a:lnTo>
                    <a:lnTo>
                      <a:pt x="18049" y="12529"/>
                    </a:lnTo>
                    <a:lnTo>
                      <a:pt x="18000" y="12456"/>
                    </a:lnTo>
                    <a:lnTo>
                      <a:pt x="17927" y="12383"/>
                    </a:lnTo>
                    <a:lnTo>
                      <a:pt x="17829" y="12358"/>
                    </a:lnTo>
                    <a:lnTo>
                      <a:pt x="17756" y="12310"/>
                    </a:lnTo>
                    <a:lnTo>
                      <a:pt x="977" y="12310"/>
                    </a:lnTo>
                    <a:lnTo>
                      <a:pt x="977" y="489"/>
                    </a:lnTo>
                    <a:lnTo>
                      <a:pt x="953" y="391"/>
                    </a:lnTo>
                    <a:lnTo>
                      <a:pt x="928" y="293"/>
                    </a:lnTo>
                    <a:lnTo>
                      <a:pt x="879" y="220"/>
                    </a:lnTo>
                    <a:lnTo>
                      <a:pt x="830" y="147"/>
                    </a:lnTo>
                    <a:lnTo>
                      <a:pt x="757" y="74"/>
                    </a:lnTo>
                    <a:lnTo>
                      <a:pt x="659" y="49"/>
                    </a:lnTo>
                    <a:lnTo>
                      <a:pt x="586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lus Jakarta Sans" pitchFamily="2" charset="0"/>
                </a:endParaRPr>
              </a:p>
            </p:txBody>
          </p:sp>
          <p:sp>
            <p:nvSpPr>
              <p:cNvPr id="51" name="Google Shape;582;p39">
                <a:extLst>
                  <a:ext uri="{FF2B5EF4-FFF2-40B4-BE49-F238E27FC236}">
                    <a16:creationId xmlns:a16="http://schemas.microsoft.com/office/drawing/2014/main" id="{E15B449A-7651-46B2-9975-64928FD60301}"/>
                  </a:ext>
                </a:extLst>
              </p:cNvPr>
              <p:cNvSpPr/>
              <p:nvPr/>
            </p:nvSpPr>
            <p:spPr>
              <a:xfrm>
                <a:off x="3988875" y="3864325"/>
                <a:ext cx="77575" cy="133125"/>
              </a:xfrm>
              <a:custGeom>
                <a:avLst/>
                <a:gdLst/>
                <a:ahLst/>
                <a:cxnLst/>
                <a:rect l="l" t="t" r="r" b="b"/>
                <a:pathLst>
                  <a:path w="3103" h="5325" extrusionOk="0">
                    <a:moveTo>
                      <a:pt x="489" y="1"/>
                    </a:moveTo>
                    <a:lnTo>
                      <a:pt x="391" y="25"/>
                    </a:lnTo>
                    <a:lnTo>
                      <a:pt x="294" y="50"/>
                    </a:lnTo>
                    <a:lnTo>
                      <a:pt x="196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25" y="294"/>
                    </a:lnTo>
                    <a:lnTo>
                      <a:pt x="0" y="391"/>
                    </a:lnTo>
                    <a:lnTo>
                      <a:pt x="0" y="489"/>
                    </a:lnTo>
                    <a:lnTo>
                      <a:pt x="0" y="5325"/>
                    </a:lnTo>
                    <a:lnTo>
                      <a:pt x="3102" y="5325"/>
                    </a:lnTo>
                    <a:lnTo>
                      <a:pt x="3102" y="489"/>
                    </a:lnTo>
                    <a:lnTo>
                      <a:pt x="3102" y="391"/>
                    </a:lnTo>
                    <a:lnTo>
                      <a:pt x="3053" y="294"/>
                    </a:lnTo>
                    <a:lnTo>
                      <a:pt x="3029" y="220"/>
                    </a:lnTo>
                    <a:lnTo>
                      <a:pt x="2956" y="147"/>
                    </a:lnTo>
                    <a:lnTo>
                      <a:pt x="2882" y="98"/>
                    </a:lnTo>
                    <a:lnTo>
                      <a:pt x="2809" y="50"/>
                    </a:lnTo>
                    <a:lnTo>
                      <a:pt x="2711" y="25"/>
                    </a:lnTo>
                    <a:lnTo>
                      <a:pt x="26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lus Jakarta Sans" pitchFamily="2" charset="0"/>
                </a:endParaRPr>
              </a:p>
            </p:txBody>
          </p:sp>
          <p:sp>
            <p:nvSpPr>
              <p:cNvPr id="52" name="Google Shape;583;p39">
                <a:extLst>
                  <a:ext uri="{FF2B5EF4-FFF2-40B4-BE49-F238E27FC236}">
                    <a16:creationId xmlns:a16="http://schemas.microsoft.com/office/drawing/2014/main" id="{53F771FC-FF94-49CC-B172-555FA85FD520}"/>
                  </a:ext>
                </a:extLst>
              </p:cNvPr>
              <p:cNvSpPr/>
              <p:nvPr/>
            </p:nvSpPr>
            <p:spPr>
              <a:xfrm>
                <a:off x="4259350" y="3864325"/>
                <a:ext cx="77575" cy="133125"/>
              </a:xfrm>
              <a:custGeom>
                <a:avLst/>
                <a:gdLst/>
                <a:ahLst/>
                <a:cxnLst/>
                <a:rect l="l" t="t" r="r" b="b"/>
                <a:pathLst>
                  <a:path w="3103" h="5325" extrusionOk="0">
                    <a:moveTo>
                      <a:pt x="489" y="1"/>
                    </a:moveTo>
                    <a:lnTo>
                      <a:pt x="392" y="25"/>
                    </a:lnTo>
                    <a:lnTo>
                      <a:pt x="294" y="50"/>
                    </a:lnTo>
                    <a:lnTo>
                      <a:pt x="221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50" y="294"/>
                    </a:lnTo>
                    <a:lnTo>
                      <a:pt x="1" y="391"/>
                    </a:lnTo>
                    <a:lnTo>
                      <a:pt x="1" y="489"/>
                    </a:lnTo>
                    <a:lnTo>
                      <a:pt x="1" y="5325"/>
                    </a:lnTo>
                    <a:lnTo>
                      <a:pt x="3103" y="5325"/>
                    </a:lnTo>
                    <a:lnTo>
                      <a:pt x="3103" y="489"/>
                    </a:lnTo>
                    <a:lnTo>
                      <a:pt x="3103" y="391"/>
                    </a:lnTo>
                    <a:lnTo>
                      <a:pt x="3078" y="294"/>
                    </a:lnTo>
                    <a:lnTo>
                      <a:pt x="3029" y="220"/>
                    </a:lnTo>
                    <a:lnTo>
                      <a:pt x="2956" y="147"/>
                    </a:lnTo>
                    <a:lnTo>
                      <a:pt x="2907" y="98"/>
                    </a:lnTo>
                    <a:lnTo>
                      <a:pt x="2810" y="50"/>
                    </a:lnTo>
                    <a:lnTo>
                      <a:pt x="2712" y="25"/>
                    </a:lnTo>
                    <a:lnTo>
                      <a:pt x="2614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lus Jakarta Sans" pitchFamily="2" charset="0"/>
                </a:endParaRPr>
              </a:p>
            </p:txBody>
          </p:sp>
          <p:sp>
            <p:nvSpPr>
              <p:cNvPr id="53" name="Google Shape;584;p39">
                <a:extLst>
                  <a:ext uri="{FF2B5EF4-FFF2-40B4-BE49-F238E27FC236}">
                    <a16:creationId xmlns:a16="http://schemas.microsoft.com/office/drawing/2014/main" id="{1EBC4E3D-7C29-46F8-9A6A-ECB3C0DFE591}"/>
                  </a:ext>
                </a:extLst>
              </p:cNvPr>
              <p:cNvSpPr/>
              <p:nvPr/>
            </p:nvSpPr>
            <p:spPr>
              <a:xfrm>
                <a:off x="4078625" y="3717800"/>
                <a:ext cx="77575" cy="279650"/>
              </a:xfrm>
              <a:custGeom>
                <a:avLst/>
                <a:gdLst/>
                <a:ahLst/>
                <a:cxnLst/>
                <a:rect l="l" t="t" r="r" b="b"/>
                <a:pathLst>
                  <a:path w="3103" h="11186" extrusionOk="0">
                    <a:moveTo>
                      <a:pt x="489" y="0"/>
                    </a:moveTo>
                    <a:lnTo>
                      <a:pt x="391" y="25"/>
                    </a:lnTo>
                    <a:lnTo>
                      <a:pt x="294" y="49"/>
                    </a:lnTo>
                    <a:lnTo>
                      <a:pt x="220" y="98"/>
                    </a:lnTo>
                    <a:lnTo>
                      <a:pt x="147" y="147"/>
                    </a:lnTo>
                    <a:lnTo>
                      <a:pt x="74" y="220"/>
                    </a:lnTo>
                    <a:lnTo>
                      <a:pt x="49" y="293"/>
                    </a:lnTo>
                    <a:lnTo>
                      <a:pt x="1" y="391"/>
                    </a:lnTo>
                    <a:lnTo>
                      <a:pt x="1" y="489"/>
                    </a:lnTo>
                    <a:lnTo>
                      <a:pt x="1" y="11186"/>
                    </a:lnTo>
                    <a:lnTo>
                      <a:pt x="3102" y="11186"/>
                    </a:lnTo>
                    <a:lnTo>
                      <a:pt x="3102" y="489"/>
                    </a:lnTo>
                    <a:lnTo>
                      <a:pt x="3102" y="391"/>
                    </a:lnTo>
                    <a:lnTo>
                      <a:pt x="3078" y="293"/>
                    </a:lnTo>
                    <a:lnTo>
                      <a:pt x="3029" y="220"/>
                    </a:lnTo>
                    <a:lnTo>
                      <a:pt x="2956" y="147"/>
                    </a:lnTo>
                    <a:lnTo>
                      <a:pt x="2907" y="98"/>
                    </a:lnTo>
                    <a:lnTo>
                      <a:pt x="2809" y="49"/>
                    </a:lnTo>
                    <a:lnTo>
                      <a:pt x="2712" y="25"/>
                    </a:lnTo>
                    <a:lnTo>
                      <a:pt x="2614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lus Jakarta Sans" pitchFamily="2" charset="0"/>
                </a:endParaRPr>
              </a:p>
            </p:txBody>
          </p:sp>
          <p:sp>
            <p:nvSpPr>
              <p:cNvPr id="54" name="Google Shape;585;p39">
                <a:extLst>
                  <a:ext uri="{FF2B5EF4-FFF2-40B4-BE49-F238E27FC236}">
                    <a16:creationId xmlns:a16="http://schemas.microsoft.com/office/drawing/2014/main" id="{7D2196B6-35C9-4AC2-A4DF-230999714616}"/>
                  </a:ext>
                </a:extLst>
              </p:cNvPr>
              <p:cNvSpPr/>
              <p:nvPr/>
            </p:nvSpPr>
            <p:spPr>
              <a:xfrm>
                <a:off x="4168375" y="3788625"/>
                <a:ext cx="78175" cy="208825"/>
              </a:xfrm>
              <a:custGeom>
                <a:avLst/>
                <a:gdLst/>
                <a:ahLst/>
                <a:cxnLst/>
                <a:rect l="l" t="t" r="r" b="b"/>
                <a:pathLst>
                  <a:path w="3127" h="8353" extrusionOk="0">
                    <a:moveTo>
                      <a:pt x="489" y="0"/>
                    </a:moveTo>
                    <a:lnTo>
                      <a:pt x="392" y="25"/>
                    </a:lnTo>
                    <a:lnTo>
                      <a:pt x="318" y="49"/>
                    </a:lnTo>
                    <a:lnTo>
                      <a:pt x="221" y="98"/>
                    </a:lnTo>
                    <a:lnTo>
                      <a:pt x="147" y="147"/>
                    </a:lnTo>
                    <a:lnTo>
                      <a:pt x="99" y="220"/>
                    </a:lnTo>
                    <a:lnTo>
                      <a:pt x="50" y="293"/>
                    </a:lnTo>
                    <a:lnTo>
                      <a:pt x="25" y="391"/>
                    </a:lnTo>
                    <a:lnTo>
                      <a:pt x="1" y="489"/>
                    </a:lnTo>
                    <a:lnTo>
                      <a:pt x="1" y="8353"/>
                    </a:lnTo>
                    <a:lnTo>
                      <a:pt x="3127" y="8353"/>
                    </a:lnTo>
                    <a:lnTo>
                      <a:pt x="3127" y="489"/>
                    </a:lnTo>
                    <a:lnTo>
                      <a:pt x="3103" y="391"/>
                    </a:lnTo>
                    <a:lnTo>
                      <a:pt x="3078" y="293"/>
                    </a:lnTo>
                    <a:lnTo>
                      <a:pt x="3029" y="220"/>
                    </a:lnTo>
                    <a:lnTo>
                      <a:pt x="2980" y="147"/>
                    </a:lnTo>
                    <a:lnTo>
                      <a:pt x="2907" y="98"/>
                    </a:lnTo>
                    <a:lnTo>
                      <a:pt x="2809" y="49"/>
                    </a:lnTo>
                    <a:lnTo>
                      <a:pt x="2736" y="25"/>
                    </a:lnTo>
                    <a:lnTo>
                      <a:pt x="2639" y="0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Plus Jakarta Sans" pitchFamily="2" charset="0"/>
                </a:endParaRPr>
              </a:p>
            </p:txBody>
          </p:sp>
        </p:grpSp>
      </p:grpSp>
      <p:grpSp>
        <p:nvGrpSpPr>
          <p:cNvPr id="55" name="Agrupar 54">
            <a:extLst>
              <a:ext uri="{FF2B5EF4-FFF2-40B4-BE49-F238E27FC236}">
                <a16:creationId xmlns:a16="http://schemas.microsoft.com/office/drawing/2014/main" id="{F2F7412A-A45F-4700-92BE-E7BA4539FD40}"/>
              </a:ext>
            </a:extLst>
          </p:cNvPr>
          <p:cNvGrpSpPr/>
          <p:nvPr/>
        </p:nvGrpSpPr>
        <p:grpSpPr>
          <a:xfrm>
            <a:off x="3903313" y="2353964"/>
            <a:ext cx="863107" cy="3263709"/>
            <a:chOff x="3335139" y="2071957"/>
            <a:chExt cx="863107" cy="3263709"/>
          </a:xfrm>
        </p:grpSpPr>
        <p:sp>
          <p:nvSpPr>
            <p:cNvPr id="56" name="Elipse 55">
              <a:extLst>
                <a:ext uri="{FF2B5EF4-FFF2-40B4-BE49-F238E27FC236}">
                  <a16:creationId xmlns:a16="http://schemas.microsoft.com/office/drawing/2014/main" id="{9D1DD026-DA25-4DC8-8062-B3F1019B7C26}"/>
                </a:ext>
              </a:extLst>
            </p:cNvPr>
            <p:cNvSpPr/>
            <p:nvPr/>
          </p:nvSpPr>
          <p:spPr>
            <a:xfrm>
              <a:off x="3335139" y="2071957"/>
              <a:ext cx="863107" cy="863107"/>
            </a:xfrm>
            <a:prstGeom prst="ellipse">
              <a:avLst/>
            </a:prstGeom>
            <a:solidFill>
              <a:srgbClr val="39C0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latin typeface="Plus Jakarta Sans" pitchFamily="2" charset="0"/>
              </a:endParaRPr>
            </a:p>
          </p:txBody>
        </p:sp>
        <p:cxnSp>
          <p:nvCxnSpPr>
            <p:cNvPr id="57" name="Conector reto 56">
              <a:extLst>
                <a:ext uri="{FF2B5EF4-FFF2-40B4-BE49-F238E27FC236}">
                  <a16:creationId xmlns:a16="http://schemas.microsoft.com/office/drawing/2014/main" id="{5B2F5B94-86F3-4F28-986E-71E6DD552D2F}"/>
                </a:ext>
              </a:extLst>
            </p:cNvPr>
            <p:cNvCxnSpPr>
              <a:cxnSpLocks/>
              <a:stCxn id="56" idx="4"/>
              <a:endCxn id="25" idx="0"/>
            </p:cNvCxnSpPr>
            <p:nvPr/>
          </p:nvCxnSpPr>
          <p:spPr>
            <a:xfrm>
              <a:off x="3766693" y="2935064"/>
              <a:ext cx="16110" cy="2400602"/>
            </a:xfrm>
            <a:prstGeom prst="line">
              <a:avLst/>
            </a:prstGeom>
            <a:ln w="3175">
              <a:solidFill>
                <a:srgbClr val="2E82B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Google Shape;604;p39">
              <a:extLst>
                <a:ext uri="{FF2B5EF4-FFF2-40B4-BE49-F238E27FC236}">
                  <a16:creationId xmlns:a16="http://schemas.microsoft.com/office/drawing/2014/main" id="{0B7BA460-C745-4470-BB76-68BDDF032035}"/>
                </a:ext>
              </a:extLst>
            </p:cNvPr>
            <p:cNvSpPr/>
            <p:nvPr/>
          </p:nvSpPr>
          <p:spPr>
            <a:xfrm>
              <a:off x="3487385" y="2321284"/>
              <a:ext cx="554273" cy="313111"/>
            </a:xfrm>
            <a:custGeom>
              <a:avLst/>
              <a:gdLst/>
              <a:ahLst/>
              <a:cxnLst/>
              <a:rect l="l" t="t" r="r" b="b"/>
              <a:pathLst>
                <a:path w="19198" h="10845" extrusionOk="0">
                  <a:moveTo>
                    <a:pt x="7572" y="1"/>
                  </a:moveTo>
                  <a:lnTo>
                    <a:pt x="7108" y="25"/>
                  </a:lnTo>
                  <a:lnTo>
                    <a:pt x="6668" y="98"/>
                  </a:lnTo>
                  <a:lnTo>
                    <a:pt x="6229" y="196"/>
                  </a:lnTo>
                  <a:lnTo>
                    <a:pt x="5813" y="343"/>
                  </a:lnTo>
                  <a:lnTo>
                    <a:pt x="5423" y="538"/>
                  </a:lnTo>
                  <a:lnTo>
                    <a:pt x="5056" y="758"/>
                  </a:lnTo>
                  <a:lnTo>
                    <a:pt x="4714" y="1026"/>
                  </a:lnTo>
                  <a:lnTo>
                    <a:pt x="4397" y="1319"/>
                  </a:lnTo>
                  <a:lnTo>
                    <a:pt x="4104" y="1637"/>
                  </a:lnTo>
                  <a:lnTo>
                    <a:pt x="3835" y="1979"/>
                  </a:lnTo>
                  <a:lnTo>
                    <a:pt x="3615" y="2345"/>
                  </a:lnTo>
                  <a:lnTo>
                    <a:pt x="3420" y="2736"/>
                  </a:lnTo>
                  <a:lnTo>
                    <a:pt x="3273" y="3151"/>
                  </a:lnTo>
                  <a:lnTo>
                    <a:pt x="3151" y="3591"/>
                  </a:lnTo>
                  <a:lnTo>
                    <a:pt x="3102" y="4030"/>
                  </a:lnTo>
                  <a:lnTo>
                    <a:pt x="3078" y="4494"/>
                  </a:lnTo>
                  <a:lnTo>
                    <a:pt x="3078" y="4788"/>
                  </a:lnTo>
                  <a:lnTo>
                    <a:pt x="2712" y="4788"/>
                  </a:lnTo>
                  <a:lnTo>
                    <a:pt x="2419" y="4836"/>
                  </a:lnTo>
                  <a:lnTo>
                    <a:pt x="2125" y="4910"/>
                  </a:lnTo>
                  <a:lnTo>
                    <a:pt x="1832" y="5032"/>
                  </a:lnTo>
                  <a:lnTo>
                    <a:pt x="1588" y="5154"/>
                  </a:lnTo>
                  <a:lnTo>
                    <a:pt x="1320" y="5300"/>
                  </a:lnTo>
                  <a:lnTo>
                    <a:pt x="1100" y="5471"/>
                  </a:lnTo>
                  <a:lnTo>
                    <a:pt x="880" y="5667"/>
                  </a:lnTo>
                  <a:lnTo>
                    <a:pt x="685" y="5887"/>
                  </a:lnTo>
                  <a:lnTo>
                    <a:pt x="514" y="6131"/>
                  </a:lnTo>
                  <a:lnTo>
                    <a:pt x="367" y="6375"/>
                  </a:lnTo>
                  <a:lnTo>
                    <a:pt x="220" y="6644"/>
                  </a:lnTo>
                  <a:lnTo>
                    <a:pt x="123" y="6912"/>
                  </a:lnTo>
                  <a:lnTo>
                    <a:pt x="50" y="7205"/>
                  </a:lnTo>
                  <a:lnTo>
                    <a:pt x="1" y="7499"/>
                  </a:lnTo>
                  <a:lnTo>
                    <a:pt x="1" y="7816"/>
                  </a:lnTo>
                  <a:lnTo>
                    <a:pt x="1" y="8134"/>
                  </a:lnTo>
                  <a:lnTo>
                    <a:pt x="50" y="8427"/>
                  </a:lnTo>
                  <a:lnTo>
                    <a:pt x="123" y="8720"/>
                  </a:lnTo>
                  <a:lnTo>
                    <a:pt x="220" y="8988"/>
                  </a:lnTo>
                  <a:lnTo>
                    <a:pt x="367" y="9257"/>
                  </a:lnTo>
                  <a:lnTo>
                    <a:pt x="514" y="9501"/>
                  </a:lnTo>
                  <a:lnTo>
                    <a:pt x="685" y="9745"/>
                  </a:lnTo>
                  <a:lnTo>
                    <a:pt x="880" y="9965"/>
                  </a:lnTo>
                  <a:lnTo>
                    <a:pt x="1100" y="10161"/>
                  </a:lnTo>
                  <a:lnTo>
                    <a:pt x="1320" y="10332"/>
                  </a:lnTo>
                  <a:lnTo>
                    <a:pt x="1588" y="10478"/>
                  </a:lnTo>
                  <a:lnTo>
                    <a:pt x="1832" y="10600"/>
                  </a:lnTo>
                  <a:lnTo>
                    <a:pt x="2125" y="10722"/>
                  </a:lnTo>
                  <a:lnTo>
                    <a:pt x="2419" y="10796"/>
                  </a:lnTo>
                  <a:lnTo>
                    <a:pt x="2712" y="10844"/>
                  </a:lnTo>
                  <a:lnTo>
                    <a:pt x="16486" y="10844"/>
                  </a:lnTo>
                  <a:lnTo>
                    <a:pt x="16779" y="10796"/>
                  </a:lnTo>
                  <a:lnTo>
                    <a:pt x="17072" y="10722"/>
                  </a:lnTo>
                  <a:lnTo>
                    <a:pt x="17365" y="10600"/>
                  </a:lnTo>
                  <a:lnTo>
                    <a:pt x="17610" y="10478"/>
                  </a:lnTo>
                  <a:lnTo>
                    <a:pt x="17878" y="10332"/>
                  </a:lnTo>
                  <a:lnTo>
                    <a:pt x="18098" y="10161"/>
                  </a:lnTo>
                  <a:lnTo>
                    <a:pt x="18318" y="9965"/>
                  </a:lnTo>
                  <a:lnTo>
                    <a:pt x="18513" y="9745"/>
                  </a:lnTo>
                  <a:lnTo>
                    <a:pt x="18684" y="9501"/>
                  </a:lnTo>
                  <a:lnTo>
                    <a:pt x="18831" y="9257"/>
                  </a:lnTo>
                  <a:lnTo>
                    <a:pt x="18977" y="8988"/>
                  </a:lnTo>
                  <a:lnTo>
                    <a:pt x="19075" y="8720"/>
                  </a:lnTo>
                  <a:lnTo>
                    <a:pt x="19148" y="8427"/>
                  </a:lnTo>
                  <a:lnTo>
                    <a:pt x="19197" y="8134"/>
                  </a:lnTo>
                  <a:lnTo>
                    <a:pt x="19197" y="7816"/>
                  </a:lnTo>
                  <a:lnTo>
                    <a:pt x="19197" y="7499"/>
                  </a:lnTo>
                  <a:lnTo>
                    <a:pt x="19148" y="7205"/>
                  </a:lnTo>
                  <a:lnTo>
                    <a:pt x="19075" y="6912"/>
                  </a:lnTo>
                  <a:lnTo>
                    <a:pt x="18977" y="6644"/>
                  </a:lnTo>
                  <a:lnTo>
                    <a:pt x="18831" y="6375"/>
                  </a:lnTo>
                  <a:lnTo>
                    <a:pt x="18684" y="6131"/>
                  </a:lnTo>
                  <a:lnTo>
                    <a:pt x="18513" y="5887"/>
                  </a:lnTo>
                  <a:lnTo>
                    <a:pt x="18318" y="5667"/>
                  </a:lnTo>
                  <a:lnTo>
                    <a:pt x="18098" y="5471"/>
                  </a:lnTo>
                  <a:lnTo>
                    <a:pt x="17878" y="5300"/>
                  </a:lnTo>
                  <a:lnTo>
                    <a:pt x="17610" y="5154"/>
                  </a:lnTo>
                  <a:lnTo>
                    <a:pt x="17365" y="5032"/>
                  </a:lnTo>
                  <a:lnTo>
                    <a:pt x="17072" y="4910"/>
                  </a:lnTo>
                  <a:lnTo>
                    <a:pt x="16779" y="4836"/>
                  </a:lnTo>
                  <a:lnTo>
                    <a:pt x="16486" y="4788"/>
                  </a:lnTo>
                  <a:lnTo>
                    <a:pt x="15412" y="4788"/>
                  </a:lnTo>
                  <a:lnTo>
                    <a:pt x="15436" y="4494"/>
                  </a:lnTo>
                  <a:lnTo>
                    <a:pt x="15412" y="4201"/>
                  </a:lnTo>
                  <a:lnTo>
                    <a:pt x="15387" y="3933"/>
                  </a:lnTo>
                  <a:lnTo>
                    <a:pt x="15314" y="3664"/>
                  </a:lnTo>
                  <a:lnTo>
                    <a:pt x="15216" y="3420"/>
                  </a:lnTo>
                  <a:lnTo>
                    <a:pt x="15094" y="3176"/>
                  </a:lnTo>
                  <a:lnTo>
                    <a:pt x="14972" y="2956"/>
                  </a:lnTo>
                  <a:lnTo>
                    <a:pt x="14801" y="2736"/>
                  </a:lnTo>
                  <a:lnTo>
                    <a:pt x="14630" y="2541"/>
                  </a:lnTo>
                  <a:lnTo>
                    <a:pt x="14435" y="2370"/>
                  </a:lnTo>
                  <a:lnTo>
                    <a:pt x="14215" y="2199"/>
                  </a:lnTo>
                  <a:lnTo>
                    <a:pt x="13995" y="2077"/>
                  </a:lnTo>
                  <a:lnTo>
                    <a:pt x="13751" y="1954"/>
                  </a:lnTo>
                  <a:lnTo>
                    <a:pt x="13507" y="1857"/>
                  </a:lnTo>
                  <a:lnTo>
                    <a:pt x="13238" y="1784"/>
                  </a:lnTo>
                  <a:lnTo>
                    <a:pt x="12969" y="1759"/>
                  </a:lnTo>
                  <a:lnTo>
                    <a:pt x="12676" y="1735"/>
                  </a:lnTo>
                  <a:lnTo>
                    <a:pt x="12334" y="1759"/>
                  </a:lnTo>
                  <a:lnTo>
                    <a:pt x="11992" y="1832"/>
                  </a:lnTo>
                  <a:lnTo>
                    <a:pt x="11650" y="1930"/>
                  </a:lnTo>
                  <a:lnTo>
                    <a:pt x="11357" y="2077"/>
                  </a:lnTo>
                  <a:lnTo>
                    <a:pt x="11186" y="1857"/>
                  </a:lnTo>
                  <a:lnTo>
                    <a:pt x="11015" y="1637"/>
                  </a:lnTo>
                  <a:lnTo>
                    <a:pt x="10844" y="1417"/>
                  </a:lnTo>
                  <a:lnTo>
                    <a:pt x="10649" y="1222"/>
                  </a:lnTo>
                  <a:lnTo>
                    <a:pt x="10454" y="1051"/>
                  </a:lnTo>
                  <a:lnTo>
                    <a:pt x="10234" y="880"/>
                  </a:lnTo>
                  <a:lnTo>
                    <a:pt x="9990" y="709"/>
                  </a:lnTo>
                  <a:lnTo>
                    <a:pt x="9745" y="562"/>
                  </a:lnTo>
                  <a:lnTo>
                    <a:pt x="9501" y="440"/>
                  </a:lnTo>
                  <a:lnTo>
                    <a:pt x="9257" y="318"/>
                  </a:lnTo>
                  <a:lnTo>
                    <a:pt x="8988" y="220"/>
                  </a:lnTo>
                  <a:lnTo>
                    <a:pt x="8720" y="147"/>
                  </a:lnTo>
                  <a:lnTo>
                    <a:pt x="8427" y="74"/>
                  </a:lnTo>
                  <a:lnTo>
                    <a:pt x="8158" y="25"/>
                  </a:lnTo>
                  <a:lnTo>
                    <a:pt x="7865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Plus Jakarta Sans" pitchFamily="2" charset="0"/>
              </a:endParaRPr>
            </a:p>
          </p:txBody>
        </p:sp>
      </p:grp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BE670B67-6DF2-43E2-BD1B-60F1A246087A}"/>
              </a:ext>
            </a:extLst>
          </p:cNvPr>
          <p:cNvSpPr txBox="1"/>
          <p:nvPr/>
        </p:nvSpPr>
        <p:spPr>
          <a:xfrm>
            <a:off x="255555" y="4514975"/>
            <a:ext cx="23899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00" b="1">
                <a:solidFill>
                  <a:srgbClr val="FEBE10"/>
                </a:solidFill>
                <a:latin typeface="Plus Jakarta Sans" pitchFamily="2" charset="0"/>
                <a:cs typeface="Segoe UI" panose="020B0502040204020203" pitchFamily="34" charset="0"/>
              </a:rPr>
              <a:t>Implantação inicial</a:t>
            </a:r>
          </a:p>
          <a:p>
            <a:pPr algn="ctr"/>
            <a:r>
              <a:rPr lang="pt-BR" sz="10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  <a:cs typeface="Segoe UI" panose="020B0502040204020203" pitchFamily="34" charset="0"/>
              </a:rPr>
              <a:t>Sistema estava em produção com os acessos concedidos.</a:t>
            </a:r>
            <a:endParaRPr lang="pt-BR" sz="1100">
              <a:solidFill>
                <a:schemeClr val="bg2">
                  <a:lumMod val="25000"/>
                </a:schemeClr>
              </a:solidFill>
              <a:latin typeface="Plus Jakarta Sans" pitchFamily="2" charset="0"/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69DB3151-33A0-4C02-AFB4-CC7BAEB83F6A}"/>
              </a:ext>
            </a:extLst>
          </p:cNvPr>
          <p:cNvSpPr txBox="1"/>
          <p:nvPr/>
        </p:nvSpPr>
        <p:spPr>
          <a:xfrm>
            <a:off x="6191258" y="4514975"/>
            <a:ext cx="23899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00" b="1">
                <a:solidFill>
                  <a:srgbClr val="1C4694"/>
                </a:solidFill>
                <a:latin typeface="Plus Jakarta Sans" pitchFamily="2" charset="0"/>
                <a:cs typeface="Segoe UI" panose="020B0502040204020203" pitchFamily="34" charset="0"/>
              </a:rPr>
              <a:t>Ajustes da API Entidades</a:t>
            </a:r>
          </a:p>
          <a:p>
            <a:pPr algn="ctr"/>
            <a:r>
              <a:rPr lang="pt-BR" sz="1000"/>
              <a:t>Erros no armazenamento dos arquivos corrigidos (</a:t>
            </a:r>
            <a:r>
              <a:rPr lang="pt-BR" sz="1000" err="1"/>
              <a:t>cairam</a:t>
            </a:r>
            <a:r>
              <a:rPr lang="pt-BR" sz="1000"/>
              <a:t> de 46.930 pra 0)</a:t>
            </a:r>
            <a:r>
              <a:rPr lang="pt-BR" sz="10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  <a:cs typeface="Segoe UI" panose="020B0502040204020203" pitchFamily="34" charset="0"/>
              </a:rPr>
              <a:t>.</a:t>
            </a:r>
            <a:endParaRPr lang="pt-BR" sz="1100">
              <a:solidFill>
                <a:schemeClr val="bg2">
                  <a:lumMod val="25000"/>
                </a:schemeClr>
              </a:solidFill>
              <a:latin typeface="Plus Jakarta Sans" pitchFamily="2" charset="0"/>
            </a:endParaRPr>
          </a:p>
        </p:txBody>
      </p:sp>
      <p:sp>
        <p:nvSpPr>
          <p:cNvPr id="72" name="CaixaDeTexto 71">
            <a:extLst>
              <a:ext uri="{FF2B5EF4-FFF2-40B4-BE49-F238E27FC236}">
                <a16:creationId xmlns:a16="http://schemas.microsoft.com/office/drawing/2014/main" id="{26A4980A-4DF0-466F-9C60-C0EB46D0B6AA}"/>
              </a:ext>
            </a:extLst>
          </p:cNvPr>
          <p:cNvSpPr txBox="1"/>
          <p:nvPr/>
        </p:nvSpPr>
        <p:spPr>
          <a:xfrm>
            <a:off x="3147127" y="3438857"/>
            <a:ext cx="2389944" cy="12618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00" b="1">
                <a:solidFill>
                  <a:srgbClr val="39C0C4"/>
                </a:solidFill>
                <a:latin typeface="Plus Jakarta Sans" pitchFamily="2" charset="0"/>
                <a:cs typeface="Segoe UI" panose="020B0502040204020203" pitchFamily="34" charset="0"/>
              </a:rPr>
              <a:t>Ajustes no Portal</a:t>
            </a:r>
          </a:p>
          <a:p>
            <a:pPr algn="ctr"/>
            <a:r>
              <a:rPr lang="pt-BR" sz="10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  <a:cs typeface="Segoe UI" panose="020B0502040204020203" pitchFamily="34" charset="0"/>
              </a:rPr>
              <a:t>Diversos erros apontados pelas entidades foram corrigidos. Falta da latitude e longitude, erro na averbação, no percentual de desconto, na exclusão de desconto, status da adesão e campos vazios.</a:t>
            </a:r>
            <a:endParaRPr lang="pt-BR" sz="1100">
              <a:solidFill>
                <a:schemeClr val="bg2">
                  <a:lumMod val="25000"/>
                </a:schemeClr>
              </a:solidFill>
              <a:latin typeface="Plus Jakarta Sans" pitchFamily="2" charset="0"/>
            </a:endParaRPr>
          </a:p>
        </p:txBody>
      </p: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CAB1FA77-FFB2-42C7-B216-5F194862C01B}"/>
              </a:ext>
            </a:extLst>
          </p:cNvPr>
          <p:cNvSpPr txBox="1"/>
          <p:nvPr/>
        </p:nvSpPr>
        <p:spPr>
          <a:xfrm>
            <a:off x="9013455" y="3438857"/>
            <a:ext cx="2389944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00" b="1">
                <a:solidFill>
                  <a:srgbClr val="FEBE10"/>
                </a:solidFill>
                <a:latin typeface="Plus Jakarta Sans" pitchFamily="2" charset="0"/>
                <a:cs typeface="Segoe UI" panose="020B0502040204020203" pitchFamily="34" charset="0"/>
              </a:rPr>
              <a:t>Novos ajustes na API Entidades</a:t>
            </a:r>
          </a:p>
          <a:p>
            <a:pPr algn="ctr"/>
            <a:r>
              <a:rPr lang="pt-BR" sz="10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  <a:cs typeface="Segoe UI" panose="020B0502040204020203" pitchFamily="34" charset="0"/>
              </a:rPr>
              <a:t>Inclusão de documento com foto, opção de filiação no termo .</a:t>
            </a:r>
            <a:endParaRPr lang="pt-BR" sz="1100">
              <a:solidFill>
                <a:schemeClr val="bg2">
                  <a:lumMod val="25000"/>
                </a:schemeClr>
              </a:solidFill>
              <a:latin typeface="Plus Jakarta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548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8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69" grpId="0" animBg="1"/>
      <p:bldP spid="70" grpId="0" animBg="1"/>
      <p:bldP spid="72" grpId="0" animBg="1"/>
      <p:bldP spid="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0ABF09-1BD6-59B2-847D-170B16BEE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22854E18-53C3-15F5-4986-D5C13B5B258A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Portal de Desconto de Mensalidade Associativa - PDMA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Números gerais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799AED11-12DE-F25F-3343-63F6641EFE36}"/>
              </a:ext>
            </a:extLst>
          </p:cNvPr>
          <p:cNvSpPr txBox="1"/>
          <p:nvPr/>
        </p:nvSpPr>
        <p:spPr>
          <a:xfrm>
            <a:off x="300038" y="6417131"/>
            <a:ext cx="371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>
                <a:solidFill>
                  <a:schemeClr val="tx1">
                    <a:lumMod val="50000"/>
                    <a:lumOff val="50000"/>
                  </a:schemeClr>
                </a:solidFill>
                <a:latin typeface="Plus Jakarta Sans" pitchFamily="2" charset="0"/>
                <a:ea typeface="Roboto Light" panose="02000000000000000000" pitchFamily="2" charset="0"/>
              </a:rPr>
              <a:t>Fonte: Diretoria de Relacionamento, Novos Negócios e Inovação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DFD45B8-3EEF-70AE-AAFE-29BB8C627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9877E0D0-0CEC-D4FB-2975-96BC597B16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graphicFrame>
        <p:nvGraphicFramePr>
          <p:cNvPr id="10" name="Gráfico 9">
            <a:extLst>
              <a:ext uri="{FF2B5EF4-FFF2-40B4-BE49-F238E27FC236}">
                <a16:creationId xmlns:a16="http://schemas.microsoft.com/office/drawing/2014/main" id="{A6D66DF0-F415-6926-AB25-60D8A6B099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71649561"/>
              </p:ext>
            </p:extLst>
          </p:nvPr>
        </p:nvGraphicFramePr>
        <p:xfrm>
          <a:off x="553160" y="1683673"/>
          <a:ext cx="4858139" cy="2692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6" name="Agrupar 15">
            <a:extLst>
              <a:ext uri="{FF2B5EF4-FFF2-40B4-BE49-F238E27FC236}">
                <a16:creationId xmlns:a16="http://schemas.microsoft.com/office/drawing/2014/main" id="{7E136EFF-A9A8-CAC2-F7EE-E5E8211611C3}"/>
              </a:ext>
            </a:extLst>
          </p:cNvPr>
          <p:cNvGrpSpPr/>
          <p:nvPr/>
        </p:nvGrpSpPr>
        <p:grpSpPr>
          <a:xfrm>
            <a:off x="5887616" y="1683673"/>
            <a:ext cx="4935843" cy="2692384"/>
            <a:chOff x="6251459" y="1683673"/>
            <a:chExt cx="4572000" cy="2576253"/>
          </a:xfrm>
        </p:grpSpPr>
        <p:graphicFrame>
          <p:nvGraphicFramePr>
            <p:cNvPr id="11" name="Gráfico 10">
              <a:extLst>
                <a:ext uri="{FF2B5EF4-FFF2-40B4-BE49-F238E27FC236}">
                  <a16:creationId xmlns:a16="http://schemas.microsoft.com/office/drawing/2014/main" id="{F578BC89-1094-47D6-BF48-D144171DEFE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92450016"/>
                </p:ext>
              </p:extLst>
            </p:nvPr>
          </p:nvGraphicFramePr>
          <p:xfrm>
            <a:off x="6251459" y="1683673"/>
            <a:ext cx="4572000" cy="25762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pic>
          <p:nvPicPr>
            <p:cNvPr id="15" name="Imagem 14">
              <a:extLst>
                <a:ext uri="{FF2B5EF4-FFF2-40B4-BE49-F238E27FC236}">
                  <a16:creationId xmlns:a16="http://schemas.microsoft.com/office/drawing/2014/main" id="{BCE41331-EC8D-1EA5-D04F-8A46A5A537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95869" y="4010706"/>
              <a:ext cx="3586384" cy="180293"/>
            </a:xfrm>
            <a:prstGeom prst="rect">
              <a:avLst/>
            </a:prstGeom>
          </p:spPr>
        </p:pic>
      </p:grp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54880C64-D297-6919-3986-2BB0A1CBEAC7}"/>
              </a:ext>
            </a:extLst>
          </p:cNvPr>
          <p:cNvSpPr txBox="1"/>
          <p:nvPr/>
        </p:nvSpPr>
        <p:spPr>
          <a:xfrm>
            <a:off x="452078" y="4735943"/>
            <a:ext cx="9918441" cy="1242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pt-BR" sz="1600" b="1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Descrição dos serviços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39C0C4"/>
              </a:buClr>
              <a:buSzPct val="200000"/>
            </a:pPr>
            <a:r>
              <a:rPr lang="pt-BR" sz="16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Consulta de elegibilidade: no formulário inicial é consultada a elegibilidade</a:t>
            </a:r>
          </a:p>
          <a:p>
            <a:pPr>
              <a:lnSpc>
                <a:spcPct val="120000"/>
              </a:lnSpc>
              <a:spcBef>
                <a:spcPts val="1200"/>
              </a:spcBef>
              <a:buClr>
                <a:srgbClr val="39C0C4"/>
              </a:buClr>
              <a:buSzPct val="200000"/>
            </a:pPr>
            <a:r>
              <a:rPr lang="pt-BR" sz="16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Averbação: etapa final no PDMA, em caso de sucesso, com efetivação do processo para desconto em folha</a:t>
            </a:r>
          </a:p>
        </p:txBody>
      </p:sp>
    </p:spTree>
    <p:extLst>
      <p:ext uri="{BB962C8B-B14F-4D97-AF65-F5344CB8AC3E}">
        <p14:creationId xmlns:p14="http://schemas.microsoft.com/office/powerpoint/2010/main" val="319698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14EFD-BE4F-3179-99F0-AB83FC39FB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8066D22C-8418-1B48-4099-9998BCFEEC81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Portal de Desconto de Mensalidade Associativa - PDMA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Comportamento da solução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EBC08AFC-BC90-3B58-B64D-C5EA05A03D3A}"/>
              </a:ext>
            </a:extLst>
          </p:cNvPr>
          <p:cNvSpPr txBox="1"/>
          <p:nvPr/>
        </p:nvSpPr>
        <p:spPr>
          <a:xfrm>
            <a:off x="300038" y="6417131"/>
            <a:ext cx="371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>
                <a:solidFill>
                  <a:schemeClr val="tx1">
                    <a:lumMod val="50000"/>
                    <a:lumOff val="50000"/>
                  </a:schemeClr>
                </a:solidFill>
                <a:latin typeface="Plus Jakarta Sans" pitchFamily="2" charset="0"/>
                <a:ea typeface="Roboto Light" panose="02000000000000000000" pitchFamily="2" charset="0"/>
              </a:rPr>
              <a:t>Fonte: Diretoria de Relacionamento, Novos Negócios e Inovação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AAA11B9-8852-C59A-83A3-3CD081EFA8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7F5214CE-B023-1C79-311C-6E324047E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00F7CE15-F22B-2742-D90E-92B6372315C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38200" y="2446337"/>
            <a:ext cx="10480259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E7254945-D896-5D63-21DC-B14CE8B4EF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907467"/>
              </p:ext>
            </p:extLst>
          </p:nvPr>
        </p:nvGraphicFramePr>
        <p:xfrm>
          <a:off x="2975122" y="1355723"/>
          <a:ext cx="5460424" cy="227266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936977">
                  <a:extLst>
                    <a:ext uri="{9D8B030D-6E8A-4147-A177-3AD203B41FA5}">
                      <a16:colId xmlns:a16="http://schemas.microsoft.com/office/drawing/2014/main" val="2128769899"/>
                    </a:ext>
                  </a:extLst>
                </a:gridCol>
                <a:gridCol w="1393069">
                  <a:extLst>
                    <a:ext uri="{9D8B030D-6E8A-4147-A177-3AD203B41FA5}">
                      <a16:colId xmlns:a16="http://schemas.microsoft.com/office/drawing/2014/main" val="1532244835"/>
                    </a:ext>
                  </a:extLst>
                </a:gridCol>
                <a:gridCol w="1178010">
                  <a:extLst>
                    <a:ext uri="{9D8B030D-6E8A-4147-A177-3AD203B41FA5}">
                      <a16:colId xmlns:a16="http://schemas.microsoft.com/office/drawing/2014/main" val="163265470"/>
                    </a:ext>
                  </a:extLst>
                </a:gridCol>
                <a:gridCol w="930876">
                  <a:extLst>
                    <a:ext uri="{9D8B030D-6E8A-4147-A177-3AD203B41FA5}">
                      <a16:colId xmlns:a16="http://schemas.microsoft.com/office/drawing/2014/main" val="2914072"/>
                    </a:ext>
                  </a:extLst>
                </a:gridCol>
                <a:gridCol w="1021492">
                  <a:extLst>
                    <a:ext uri="{9D8B030D-6E8A-4147-A177-3AD203B41FA5}">
                      <a16:colId xmlns:a16="http://schemas.microsoft.com/office/drawing/2014/main" val="742027086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BENEFÍCIO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Consulta Elegibilidade </a:t>
                      </a:r>
                      <a:b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(sucesso)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Taxa de erro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Averbação</a:t>
                      </a:r>
                      <a:b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(sucesso)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Taxa de erro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250113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01-08/</a:t>
                      </a:r>
                      <a:r>
                        <a:rPr lang="pt-BR" sz="11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jan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633.368 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0,03%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1.277 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10,02%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8131709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Dez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1.047.231 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0,38%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5.978 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2,61%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124640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Nov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100.986 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1,54%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4.950 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1,78%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017431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Out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14.330 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43,86%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998 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0,90%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32539483"/>
                  </a:ext>
                </a:extLst>
              </a:tr>
              <a:tr h="0">
                <a:tc gridSpan="5">
                  <a:txBody>
                    <a:bodyPr/>
                    <a:lstStyle/>
                    <a:p>
                      <a:pPr algn="r" fontAlgn="ctr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46734822"/>
                  </a:ext>
                </a:extLst>
              </a:tr>
              <a:tr h="38100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Dia 2 e 7/</a:t>
                      </a:r>
                      <a:r>
                        <a:rPr lang="pt-BR" sz="11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jan</a:t>
                      </a:r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 houve  indisponibilidade no Mainframe que causou vários erros concentrados em um horário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2143952"/>
                  </a:ext>
                </a:extLst>
              </a:tr>
            </a:tbl>
          </a:graphicData>
        </a:graphic>
      </p:graphicFrame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56F8AF90-5A9D-7374-1D47-D34C456DE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533003"/>
              </p:ext>
            </p:extLst>
          </p:nvPr>
        </p:nvGraphicFramePr>
        <p:xfrm>
          <a:off x="2962275" y="3783154"/>
          <a:ext cx="5486400" cy="228600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222972">
                  <a:extLst>
                    <a:ext uri="{9D8B030D-6E8A-4147-A177-3AD203B41FA5}">
                      <a16:colId xmlns:a16="http://schemas.microsoft.com/office/drawing/2014/main" val="129347756"/>
                    </a:ext>
                  </a:extLst>
                </a:gridCol>
                <a:gridCol w="1210129">
                  <a:extLst>
                    <a:ext uri="{9D8B030D-6E8A-4147-A177-3AD203B41FA5}">
                      <a16:colId xmlns:a16="http://schemas.microsoft.com/office/drawing/2014/main" val="995581806"/>
                    </a:ext>
                  </a:extLst>
                </a:gridCol>
                <a:gridCol w="1072099">
                  <a:extLst>
                    <a:ext uri="{9D8B030D-6E8A-4147-A177-3AD203B41FA5}">
                      <a16:colId xmlns:a16="http://schemas.microsoft.com/office/drawing/2014/main" val="2938638397"/>
                    </a:ext>
                  </a:extLst>
                </a:gridCol>
                <a:gridCol w="1020720">
                  <a:extLst>
                    <a:ext uri="{9D8B030D-6E8A-4147-A177-3AD203B41FA5}">
                      <a16:colId xmlns:a16="http://schemas.microsoft.com/office/drawing/2014/main" val="1905379678"/>
                    </a:ext>
                  </a:extLst>
                </a:gridCol>
                <a:gridCol w="960480">
                  <a:extLst>
                    <a:ext uri="{9D8B030D-6E8A-4147-A177-3AD203B41FA5}">
                      <a16:colId xmlns:a16="http://schemas.microsoft.com/office/drawing/2014/main" val="1300534188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u="none" strike="noStrike">
                          <a:solidFill>
                            <a:srgbClr val="000000"/>
                          </a:solidFill>
                          <a:effectLst/>
                        </a:rPr>
                        <a:t>ENTIDADE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Envio de  Dados Consignação</a:t>
                      </a:r>
                      <a:b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(sucesso)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Taxa de erro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Arquivos</a:t>
                      </a:r>
                      <a:b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(sucesso)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1" u="none" strike="noStrike">
                          <a:solidFill>
                            <a:srgbClr val="000000"/>
                          </a:solidFill>
                          <a:effectLst/>
                        </a:rPr>
                        <a:t>Taxa de erro</a:t>
                      </a:r>
                      <a:endParaRPr lang="pt-BR" sz="11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4219383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01-08/</a:t>
                      </a:r>
                      <a:r>
                        <a:rPr lang="pt-BR" sz="1100" b="0" u="none" strike="noStrike" err="1">
                          <a:solidFill>
                            <a:srgbClr val="000000"/>
                          </a:solidFill>
                          <a:effectLst/>
                        </a:rPr>
                        <a:t>jan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547 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0,18%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1.957 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709894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Dez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5.226 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65,02%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6.077 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5,83%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255171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20-31/dez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831 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1.188 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83606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Nov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3.858 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34,73%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4.261 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0,00%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5798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Out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933 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668,81%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965 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100" b="0" u="none" strike="noStrike">
                          <a:solidFill>
                            <a:srgbClr val="000000"/>
                          </a:solidFill>
                          <a:effectLst/>
                        </a:rPr>
                        <a:t>0,10%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22985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884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E4BCDE-29C6-30F8-EF1E-29CCCDF38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0B825916-3AF5-3B0C-5319-CCF78788FD0F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Portal de Desconto de Mensalidade Associativa - PDMA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Números gerais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7175E4C-381E-1227-FFF8-04158A536C09}"/>
              </a:ext>
            </a:extLst>
          </p:cNvPr>
          <p:cNvSpPr txBox="1"/>
          <p:nvPr/>
        </p:nvSpPr>
        <p:spPr>
          <a:xfrm>
            <a:off x="300038" y="6417131"/>
            <a:ext cx="371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>
                <a:solidFill>
                  <a:schemeClr val="tx1">
                    <a:lumMod val="50000"/>
                    <a:lumOff val="50000"/>
                  </a:schemeClr>
                </a:solidFill>
                <a:latin typeface="Plus Jakarta Sans" pitchFamily="2" charset="0"/>
                <a:ea typeface="Roboto Light" panose="02000000000000000000" pitchFamily="2" charset="0"/>
              </a:rPr>
              <a:t>Fonte: Diretoria de Relacionamento, Novos Negócios e Inovação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40BDAA1C-7765-3780-8968-D6BD9C61C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D2EBF204-B678-25F0-4C04-4BFA378BA4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D01AB9B0-3A1E-BCC2-C64B-B15F5C9E84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94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0A40898-0420-BC0C-3606-78CC8303F353}"/>
              </a:ext>
            </a:extLst>
          </p:cNvPr>
          <p:cNvSpPr txBox="1"/>
          <p:nvPr/>
        </p:nvSpPr>
        <p:spPr>
          <a:xfrm>
            <a:off x="2985797" y="2105645"/>
            <a:ext cx="71495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/>
              <a:t>Proporção PDMA/</a:t>
            </a:r>
            <a:r>
              <a:rPr lang="pt-BR" err="1"/>
              <a:t>Contigência</a:t>
            </a:r>
            <a:r>
              <a:rPr lang="pt-BR"/>
              <a:t> (%)</a:t>
            </a:r>
          </a:p>
          <a:p>
            <a:r>
              <a:rPr lang="pt-BR"/>
              <a:t> 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65261150-5166-B1B0-D72C-1952BBA70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861491"/>
              </p:ext>
            </p:extLst>
          </p:nvPr>
        </p:nvGraphicFramePr>
        <p:xfrm>
          <a:off x="1754155" y="2624721"/>
          <a:ext cx="6158203" cy="2177854"/>
        </p:xfrm>
        <a:graphic>
          <a:graphicData uri="http://schemas.openxmlformats.org/drawingml/2006/table">
            <a:tbl>
              <a:tblPr/>
              <a:tblGrid>
                <a:gridCol w="1302175">
                  <a:extLst>
                    <a:ext uri="{9D8B030D-6E8A-4147-A177-3AD203B41FA5}">
                      <a16:colId xmlns:a16="http://schemas.microsoft.com/office/drawing/2014/main" val="2365162765"/>
                    </a:ext>
                  </a:extLst>
                </a:gridCol>
                <a:gridCol w="1683621">
                  <a:extLst>
                    <a:ext uri="{9D8B030D-6E8A-4147-A177-3AD203B41FA5}">
                      <a16:colId xmlns:a16="http://schemas.microsoft.com/office/drawing/2014/main" val="3776251747"/>
                    </a:ext>
                  </a:extLst>
                </a:gridCol>
                <a:gridCol w="1870232">
                  <a:extLst>
                    <a:ext uri="{9D8B030D-6E8A-4147-A177-3AD203B41FA5}">
                      <a16:colId xmlns:a16="http://schemas.microsoft.com/office/drawing/2014/main" val="807584567"/>
                    </a:ext>
                  </a:extLst>
                </a:gridCol>
                <a:gridCol w="1302175">
                  <a:extLst>
                    <a:ext uri="{9D8B030D-6E8A-4147-A177-3AD203B41FA5}">
                      <a16:colId xmlns:a16="http://schemas.microsoft.com/office/drawing/2014/main" val="25732040"/>
                    </a:ext>
                  </a:extLst>
                </a:gridCol>
              </a:tblGrid>
              <a:tr h="747250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Averbações PDMA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Inclusões </a:t>
                      </a:r>
                      <a:r>
                        <a:rPr lang="pt-BR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Contigência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8720514"/>
                  </a:ext>
                </a:extLst>
              </a:tr>
              <a:tr h="378935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Out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96412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1,04%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2622603"/>
                  </a:ext>
                </a:extLst>
              </a:tr>
              <a:tr h="363191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Nov</a:t>
                      </a:r>
                      <a:endParaRPr lang="pt-BR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4.950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28690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17,25%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4423407"/>
                  </a:ext>
                </a:extLst>
              </a:tr>
              <a:tr h="347446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Dez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5.978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127664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4,68%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7168423"/>
                  </a:ext>
                </a:extLst>
              </a:tr>
              <a:tr h="341032"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Jan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142671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0,90%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3137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498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535B2-FFE6-8183-23D8-78ED207692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3E336956-971D-9424-7B5E-F9C8B64DB8DE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Portal de Desconto de Mensalidade Associativa - PDMA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Casos especiais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42766E4-38BF-F9D4-EE7B-34F0ECE15B51}"/>
              </a:ext>
            </a:extLst>
          </p:cNvPr>
          <p:cNvSpPr txBox="1"/>
          <p:nvPr/>
        </p:nvSpPr>
        <p:spPr>
          <a:xfrm>
            <a:off x="300038" y="6417131"/>
            <a:ext cx="371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>
                <a:solidFill>
                  <a:schemeClr val="tx1">
                    <a:lumMod val="50000"/>
                    <a:lumOff val="50000"/>
                  </a:schemeClr>
                </a:solidFill>
                <a:latin typeface="Plus Jakarta Sans" pitchFamily="2" charset="0"/>
                <a:ea typeface="Roboto Light" panose="02000000000000000000" pitchFamily="2" charset="0"/>
              </a:rPr>
              <a:t>Fonte: Diretoria de Relacionamento, Novos Negócios e Inovação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3E48D7D4-2FEC-C72E-7149-D72D42639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BD094391-CB80-7A4B-FE05-5E4596B2F4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8F157C21-412D-7453-4C89-DE0ED77A8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703780"/>
              </p:ext>
            </p:extLst>
          </p:nvPr>
        </p:nvGraphicFramePr>
        <p:xfrm>
          <a:off x="565253" y="2258746"/>
          <a:ext cx="10515603" cy="2103120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590943887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43488508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090697345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70444975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429293276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6682620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64089575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endParaRPr lang="pt-BR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/>
                        <a:t>Elegibilidade Total</a:t>
                      </a:r>
                      <a:endParaRPr lang="pt-BR" sz="180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1"/>
                        <a:t>Elegibilidade 42</a:t>
                      </a:r>
                      <a:endParaRPr lang="pt-BR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/>
                        <a:t>Elegibilidade 79</a:t>
                      </a:r>
                      <a:endParaRPr lang="pt-BR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/>
                        <a:t>Averbação Total</a:t>
                      </a:r>
                      <a:endParaRPr lang="pt-BR" sz="180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 b="1"/>
                        <a:t>Averbação 42</a:t>
                      </a:r>
                      <a:endParaRPr lang="pt-BR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 b="1"/>
                        <a:t>Averbação 79</a:t>
                      </a:r>
                      <a:endParaRPr lang="pt-BR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14401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pt-BR" sz="1800"/>
                        <a:t>01-08/jan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633.368 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597.911 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1.495 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1.277 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1.185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059245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pt-BR" sz="1800"/>
                        <a:t>Dez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1.047.231 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741.113 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9.897 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5.978 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7 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4.306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023825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pt-BR" sz="1800"/>
                        <a:t>Nov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100.986 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858 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10.642 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4.950 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-  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3.951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838956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pt-BR" sz="1800"/>
                        <a:t>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14.330 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27 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3.825 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998 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-  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800"/>
                        <a:t>888 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9764303"/>
                  </a:ext>
                </a:extLst>
              </a:tr>
            </a:tbl>
          </a:graphicData>
        </a:graphic>
      </p:graphicFrame>
      <p:sp>
        <p:nvSpPr>
          <p:cNvPr id="7" name="Rectangle 2">
            <a:extLst>
              <a:ext uri="{FF2B5EF4-FFF2-40B4-BE49-F238E27FC236}">
                <a16:creationId xmlns:a16="http://schemas.microsoft.com/office/drawing/2014/main" id="{5D3E6C91-DC5A-B02C-3243-B360D8E1B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294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6247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F751F00-1467-C312-EE71-749032309B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ABD67A05-4DEC-F15F-2F58-7E42195B3400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Portal de Desconto de Mensalidade Associativa - PDMA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rgbClr val="39C0C4"/>
                </a:solidFill>
                <a:latin typeface="Plus Jakarta Sans" pitchFamily="2" charset="0"/>
              </a:rPr>
              <a:t>Formalização contratual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9770566-32FE-CC77-E389-C85F7B893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2" name="Imagem 1" descr="Ícone&#10;&#10;Descrição gerada automaticamente">
            <a:extLst>
              <a:ext uri="{FF2B5EF4-FFF2-40B4-BE49-F238E27FC236}">
                <a16:creationId xmlns:a16="http://schemas.microsoft.com/office/drawing/2014/main" id="{EDABB77D-F289-346B-56CD-D81460A559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5A06E46F-59B0-3421-00F0-545EC9A389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666577"/>
              </p:ext>
            </p:extLst>
          </p:nvPr>
        </p:nvGraphicFramePr>
        <p:xfrm>
          <a:off x="429208" y="1267091"/>
          <a:ext cx="8789436" cy="5021755"/>
        </p:xfrm>
        <a:graphic>
          <a:graphicData uri="http://schemas.openxmlformats.org/drawingml/2006/table">
            <a:tbl>
              <a:tblPr/>
              <a:tblGrid>
                <a:gridCol w="638403">
                  <a:extLst>
                    <a:ext uri="{9D8B030D-6E8A-4147-A177-3AD203B41FA5}">
                      <a16:colId xmlns:a16="http://schemas.microsoft.com/office/drawing/2014/main" val="1508907325"/>
                    </a:ext>
                  </a:extLst>
                </a:gridCol>
                <a:gridCol w="1359159">
                  <a:extLst>
                    <a:ext uri="{9D8B030D-6E8A-4147-A177-3AD203B41FA5}">
                      <a16:colId xmlns:a16="http://schemas.microsoft.com/office/drawing/2014/main" val="2093533275"/>
                    </a:ext>
                  </a:extLst>
                </a:gridCol>
                <a:gridCol w="1366217">
                  <a:extLst>
                    <a:ext uri="{9D8B030D-6E8A-4147-A177-3AD203B41FA5}">
                      <a16:colId xmlns:a16="http://schemas.microsoft.com/office/drawing/2014/main" val="2163683013"/>
                    </a:ext>
                  </a:extLst>
                </a:gridCol>
                <a:gridCol w="5425657">
                  <a:extLst>
                    <a:ext uri="{9D8B030D-6E8A-4147-A177-3AD203B41FA5}">
                      <a16:colId xmlns:a16="http://schemas.microsoft.com/office/drawing/2014/main" val="2505192305"/>
                    </a:ext>
                  </a:extLst>
                </a:gridCol>
              </a:tblGrid>
              <a:tr h="346327">
                <a:tc>
                  <a:txBody>
                    <a:bodyPr/>
                    <a:lstStyle/>
                    <a:p>
                      <a:pPr algn="ctr"/>
                      <a:r>
                        <a:rPr lang="pt-BR" sz="1100" b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Código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b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Nº Contratos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b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Nome Fantasia - Dtp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 b="1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Nome de Entidade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71737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97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0001/2024.97.C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SINTAPI-CUT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SINDICATO NACIONAL TRAB. APOS. PENSIONISTAS E IDOSOS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55342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30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0002/2024.30.C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AASPA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ASSOCIACAO DE ASSISTENCIA SOCIAL A PENSIONISTAS E APONSENT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835581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63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0003/2024.63.C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SINDIAPI-UGT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SIND. NAC. TRAB. APOS. PENSIONISTAS, IDOSOS UNIAO GER. TRAB.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448296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95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0004/2024.95.C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SINDNAPI-FS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SINDICATO NACIONAL  APOS., PENSIONISTAS, IDOSOS FORCA  SIND.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220013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34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0005/2024.34.C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ABAPEN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ASSOCIACAO BRASILEIRA DOS APOSENTADOS E PENSIONISTAS  NACAO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2994969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79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0006/2024.79.C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CONTAG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CONF. NAC. TRAB. RURAIS AGR. AGRICULTORAS FAMILIARES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11354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62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0007/2024.62.C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SINAB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SINDICATO NACIONAL DOS APOSENTADOS DO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182169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78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0008/2024.78.C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COBAP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CONFEDERACAO BRASILEIRA DE APOSENTADOS, PENSIONISTAS E IDOSO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1680229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39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0009/2024.39.C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AMPABEN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ASSOCIACAO DE AMPARO AOS APOSENTADOS PENSIONISTAS DO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291729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40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0011/2024.40.C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CEBAP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CENTRO DE ESTUDOS DOS BENEFÍCIOS DOS APOSENTADOS E PENSIONISTAS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468755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50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0012/2024.50.C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ABRAPPS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ASSOC. BRAS. APOS.PENS. DO INSS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4794077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37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0013/2024.37.C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UNABRASIL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UNIAO NACIONAL DOS APOSENTADOS E PENSIONISTAS DO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736306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53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0014/2024.53.C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UNIBAP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UNIAO BRASILEIRA DE APOSENTADOS DA PREVIDENCIA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135835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51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0015/2024.51.C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AMBEC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ASSOCIACAO DE APOSENTADOS MUTUALISTA PARA BENEFICIOS COLETIV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40129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33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0016/2024.33.C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AAB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ASSOCIACAO DOS APOSENTADOS DO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794288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47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0017/2024.47.C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CINAAP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CIRCULO NACIONAL DE ASSISTENCIA DOS APOSENTADOS E PENSIONIS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966870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66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0018/2024.66.C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Segoe UI" panose="020B0502040204020203" pitchFamily="34" charset="0"/>
                        </a:rPr>
                        <a:t>CONTRAF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CONF.NACIONAL TRABALHADORES TRABALHADORAS NA AGR. FAM. BR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362558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41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0021/2024.41.C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APDAP PREV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 DE PROTECAO E DEFESA DOS DIREITOS DOS APOS E PENS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241458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42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0023/2024.42.C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AMAR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AMAR BRASIL CLUBE DE BENEFICIOS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388930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0024/2024.46.C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CAAP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CAIXA DE ASSISTENCIA AOS APOSENTADOS E PENSIONISTAS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468916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52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0025/2024.52.C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AAPB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AAPB ASSOCIACAO DOS APOSENTADOS E PENSIONISTASDO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7467382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60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0027/2024.60.C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CUT FITF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FEDERACAO INTERESTADUAL DOS TRABALHADORES FERROVIARIOS CUT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090956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61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0028/2024.61.C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RIAM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REDE IBERO-AMERICANA DE ASSOCIACOES DE IDOSOS DO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767038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0029/2024.57.C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AAPEN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ASSOCIACAO DOS APOSENTADOS E PENSIONISTAS NACIONAL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727841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45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0033/2024.45.C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AP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ASSOC. NO BRASIL DE APOSENTADOS E PENSIONISTAS PREV SOCIAL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7008313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38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0035/2024.38.C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ASABASP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ASSOC.SUPORTE ASSIST. E BENEFICENTE APOS SERV PENS BRASIL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433206"/>
                  </a:ext>
                </a:extLst>
              </a:tr>
              <a:tr h="173164"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31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0039/2024.31.C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CENAP ASA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CENTRAL NAC. DE APOS. E PENS.- (ASSOCIACAO SANTO ANTONIO</a:t>
                      </a:r>
                      <a:endParaRPr lang="pt-BR" sz="1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17578" marR="1757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510258"/>
                  </a:ext>
                </a:extLst>
              </a:tr>
            </a:tbl>
          </a:graphicData>
        </a:graphic>
      </p:graphicFrame>
      <p:sp>
        <p:nvSpPr>
          <p:cNvPr id="8" name="CaixaDeTexto 7">
            <a:extLst>
              <a:ext uri="{FF2B5EF4-FFF2-40B4-BE49-F238E27FC236}">
                <a16:creationId xmlns:a16="http://schemas.microsoft.com/office/drawing/2014/main" id="{7BFBBE78-6772-2C45-3F4A-E5C7863D0DB5}"/>
              </a:ext>
            </a:extLst>
          </p:cNvPr>
          <p:cNvSpPr txBox="1"/>
          <p:nvPr/>
        </p:nvSpPr>
        <p:spPr>
          <a:xfrm>
            <a:off x="9405257" y="5365102"/>
            <a:ext cx="1194319" cy="37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/>
              <a:t>Total: 27</a:t>
            </a:r>
          </a:p>
        </p:txBody>
      </p:sp>
    </p:spTree>
    <p:extLst>
      <p:ext uri="{BB962C8B-B14F-4D97-AF65-F5344CB8AC3E}">
        <p14:creationId xmlns:p14="http://schemas.microsoft.com/office/powerpoint/2010/main" val="349727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899CC-732D-8047-A0B2-D5565B2AE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CD8F3F15-E969-0AC3-EDC0-653FD4A09375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Desconto de Mensalidade Associativa - 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Números gerais contingência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44F62FF8-2ED6-B238-3856-570B703FE0ED}"/>
              </a:ext>
            </a:extLst>
          </p:cNvPr>
          <p:cNvSpPr txBox="1"/>
          <p:nvPr/>
        </p:nvSpPr>
        <p:spPr>
          <a:xfrm>
            <a:off x="300038" y="6417131"/>
            <a:ext cx="371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>
                <a:solidFill>
                  <a:schemeClr val="tx1">
                    <a:lumMod val="50000"/>
                    <a:lumOff val="50000"/>
                  </a:schemeClr>
                </a:solidFill>
                <a:latin typeface="Plus Jakarta Sans" pitchFamily="2" charset="0"/>
                <a:ea typeface="Roboto Light" panose="02000000000000000000" pitchFamily="2" charset="0"/>
              </a:rPr>
              <a:t>Fonte: Diretoria de Relacionamento, Novos Negócios e Inovação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EC62CE55-8EDF-950D-E37C-95646A6EB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44ECE7B7-2892-D429-FC36-1BF7C96C3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graphicFrame>
        <p:nvGraphicFramePr>
          <p:cNvPr id="7" name="Gráfico 6">
            <a:extLst>
              <a:ext uri="{FF2B5EF4-FFF2-40B4-BE49-F238E27FC236}">
                <a16:creationId xmlns:a16="http://schemas.microsoft.com/office/drawing/2014/main" id="{5B623F72-BA22-6E09-CD2C-374CDCDBE6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924733"/>
              </p:ext>
            </p:extLst>
          </p:nvPr>
        </p:nvGraphicFramePr>
        <p:xfrm>
          <a:off x="1119673" y="1545431"/>
          <a:ext cx="7995752" cy="41835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0361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2CDBB-FA50-D7AF-8175-46402CB97A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aixaDeTexto 26">
            <a:extLst>
              <a:ext uri="{FF2B5EF4-FFF2-40B4-BE49-F238E27FC236}">
                <a16:creationId xmlns:a16="http://schemas.microsoft.com/office/drawing/2014/main" id="{CBA82404-477E-CB94-1742-8C873B065DAF}"/>
              </a:ext>
            </a:extLst>
          </p:cNvPr>
          <p:cNvSpPr txBox="1"/>
          <p:nvPr/>
        </p:nvSpPr>
        <p:spPr>
          <a:xfrm>
            <a:off x="313981" y="231909"/>
            <a:ext cx="11577982" cy="92333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pt-BR" sz="3800" b="1">
                <a:solidFill>
                  <a:srgbClr val="1C4694"/>
                </a:solidFill>
                <a:latin typeface="Plus Jakarta Sans SemiBold" pitchFamily="2" charset="0"/>
              </a:rPr>
              <a:t>Desconto de Mensalidade Associativa - DMA</a:t>
            </a:r>
          </a:p>
          <a:p>
            <a:pPr>
              <a:lnSpc>
                <a:spcPct val="90000"/>
              </a:lnSpc>
            </a:pPr>
            <a:r>
              <a:rPr lang="pt-BR" sz="2200">
                <a:solidFill>
                  <a:schemeClr val="bg2">
                    <a:lumMod val="25000"/>
                  </a:schemeClr>
                </a:solidFill>
                <a:latin typeface="Plus Jakarta Sans" pitchFamily="2" charset="0"/>
              </a:rPr>
              <a:t>Números gerais contingência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352B1C8-BCA7-36AA-E14C-0AE36C6075A4}"/>
              </a:ext>
            </a:extLst>
          </p:cNvPr>
          <p:cNvSpPr txBox="1"/>
          <p:nvPr/>
        </p:nvSpPr>
        <p:spPr>
          <a:xfrm>
            <a:off x="300038" y="6417131"/>
            <a:ext cx="37164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>
                <a:solidFill>
                  <a:schemeClr val="tx1">
                    <a:lumMod val="50000"/>
                    <a:lumOff val="50000"/>
                  </a:schemeClr>
                </a:solidFill>
                <a:latin typeface="Plus Jakarta Sans" pitchFamily="2" charset="0"/>
                <a:ea typeface="Roboto Light" panose="02000000000000000000" pitchFamily="2" charset="0"/>
              </a:rPr>
              <a:t>Fonte: Diretoria de Relacionamento, Novos Negócios e Inovação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75ACA70-08A6-E516-5894-9FCD72AC6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1459" y="6557605"/>
            <a:ext cx="2798511" cy="65702"/>
          </a:xfrm>
          <a:prstGeom prst="rect">
            <a:avLst/>
          </a:prstGeom>
        </p:spPr>
      </p:pic>
      <p:pic>
        <p:nvPicPr>
          <p:cNvPr id="6" name="Imagem 5" descr="Ícone&#10;&#10;Descrição gerada automaticamente">
            <a:extLst>
              <a:ext uri="{FF2B5EF4-FFF2-40B4-BE49-F238E27FC236}">
                <a16:creationId xmlns:a16="http://schemas.microsoft.com/office/drawing/2014/main" id="{AF249567-BED8-4967-55D4-A2FC23042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785">
            <a:off x="8800218" y="5222401"/>
            <a:ext cx="3297033" cy="3271198"/>
          </a:xfrm>
          <a:prstGeom prst="rect">
            <a:avLst/>
          </a:prstGeom>
        </p:spPr>
      </p:pic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5707AA11-8CDF-22EC-6A23-AFA12436C22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8337847"/>
              </p:ext>
            </p:extLst>
          </p:nvPr>
        </p:nvGraphicFramePr>
        <p:xfrm>
          <a:off x="795337" y="1564481"/>
          <a:ext cx="6435887" cy="3847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CaixaDeTexto 2">
            <a:extLst>
              <a:ext uri="{FF2B5EF4-FFF2-40B4-BE49-F238E27FC236}">
                <a16:creationId xmlns:a16="http://schemas.microsoft.com/office/drawing/2014/main" id="{6F7000BE-639A-37D5-843E-C969257E916D}"/>
              </a:ext>
            </a:extLst>
          </p:cNvPr>
          <p:cNvSpPr txBox="1"/>
          <p:nvPr/>
        </p:nvSpPr>
        <p:spPr>
          <a:xfrm>
            <a:off x="7650714" y="2764415"/>
            <a:ext cx="390431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/>
              <a:t>Motivos de rejeição</a:t>
            </a:r>
            <a:r>
              <a:rPr lang="pt-BR" sz="1400" kern="10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:</a:t>
            </a:r>
          </a:p>
          <a:p>
            <a:endParaRPr lang="pt-BR" sz="1200" kern="10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Segoe UI" panose="020B05020402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0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Falta de comprovação - sem PDF</a:t>
            </a:r>
            <a:endParaRPr lang="pt-BR" sz="1200" kern="10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1200" kern="10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0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Benefício Não Ativo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1200" kern="10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Segoe UI" panose="020B05020402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 kern="100">
                <a:effectLst/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Já Existe Desconto Para Outra Entidade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pt-BR" sz="1200" kern="100">
              <a:solidFill>
                <a:srgbClr val="000000"/>
              </a:solidFill>
              <a:latin typeface="Aptos" panose="020B0004020202020204" pitchFamily="34" charset="0"/>
              <a:ea typeface="Aptos" panose="020B0004020202020204" pitchFamily="34" charset="0"/>
              <a:cs typeface="Segoe UI" panose="020B05020402040202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120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Segoe UI" panose="020B0502040204020203" pitchFamily="34" charset="0"/>
              </a:rPr>
              <a:t>Benefício Bloqueado para Desconto Associativo – não sendo pelo motivo 4 – bloqueio pelo INSS</a:t>
            </a:r>
            <a:endParaRPr lang="pt-BR" sz="1200"/>
          </a:p>
        </p:txBody>
      </p:sp>
    </p:spTree>
    <p:extLst>
      <p:ext uri="{BB962C8B-B14F-4D97-AF65-F5344CB8AC3E}">
        <p14:creationId xmlns:p14="http://schemas.microsoft.com/office/powerpoint/2010/main" val="189353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00" fill="hold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allAtOnce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13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Klismann Campos Felix Barbosa Silva</dc:creator>
  <cp:revision>1</cp:revision>
  <dcterms:created xsi:type="dcterms:W3CDTF">2023-10-06T18:55:12Z</dcterms:created>
  <dcterms:modified xsi:type="dcterms:W3CDTF">2025-01-10T11:46:28Z</dcterms:modified>
</cp:coreProperties>
</file>